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47864" y="4869565"/>
            <a:ext cx="13912215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25036" y="7906582"/>
            <a:ext cx="13645515" cy="152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9657" y="2071811"/>
            <a:ext cx="19084925" cy="6629400"/>
          </a:xfrm>
          <a:custGeom>
            <a:avLst/>
            <a:gdLst/>
            <a:ahLst/>
            <a:cxnLst/>
            <a:rect l="l" t="t" r="r" b="b"/>
            <a:pathLst>
              <a:path w="19084925" h="6629400">
                <a:moveTo>
                  <a:pt x="17564828" y="0"/>
                </a:moveTo>
                <a:lnTo>
                  <a:pt x="1519956" y="0"/>
                </a:lnTo>
                <a:lnTo>
                  <a:pt x="1187629" y="1596"/>
                </a:lnTo>
                <a:lnTo>
                  <a:pt x="1075258" y="4381"/>
                </a:lnTo>
                <a:lnTo>
                  <a:pt x="1023110" y="6539"/>
                </a:lnTo>
                <a:lnTo>
                  <a:pt x="973532" y="9311"/>
                </a:lnTo>
                <a:lnTo>
                  <a:pt x="926433" y="12772"/>
                </a:lnTo>
                <a:lnTo>
                  <a:pt x="881720" y="17000"/>
                </a:lnTo>
                <a:lnTo>
                  <a:pt x="839301" y="22071"/>
                </a:lnTo>
                <a:lnTo>
                  <a:pt x="799085" y="28061"/>
                </a:lnTo>
                <a:lnTo>
                  <a:pt x="760981" y="35048"/>
                </a:lnTo>
                <a:lnTo>
                  <a:pt x="690737" y="52316"/>
                </a:lnTo>
                <a:lnTo>
                  <a:pt x="627836" y="74489"/>
                </a:lnTo>
                <a:lnTo>
                  <a:pt x="580261" y="93307"/>
                </a:lnTo>
                <a:lnTo>
                  <a:pt x="534046" y="114599"/>
                </a:lnTo>
                <a:lnTo>
                  <a:pt x="489270" y="138287"/>
                </a:lnTo>
                <a:lnTo>
                  <a:pt x="446012" y="164290"/>
                </a:lnTo>
                <a:lnTo>
                  <a:pt x="404353" y="192529"/>
                </a:lnTo>
                <a:lnTo>
                  <a:pt x="364372" y="222925"/>
                </a:lnTo>
                <a:lnTo>
                  <a:pt x="326149" y="255397"/>
                </a:lnTo>
                <a:lnTo>
                  <a:pt x="289763" y="289865"/>
                </a:lnTo>
                <a:lnTo>
                  <a:pt x="255294" y="326251"/>
                </a:lnTo>
                <a:lnTo>
                  <a:pt x="222822" y="364475"/>
                </a:lnTo>
                <a:lnTo>
                  <a:pt x="192427" y="404456"/>
                </a:lnTo>
                <a:lnTo>
                  <a:pt x="164188" y="446115"/>
                </a:lnTo>
                <a:lnTo>
                  <a:pt x="138185" y="489372"/>
                </a:lnTo>
                <a:lnTo>
                  <a:pt x="114497" y="534149"/>
                </a:lnTo>
                <a:lnTo>
                  <a:pt x="93204" y="580364"/>
                </a:lnTo>
                <a:lnTo>
                  <a:pt x="74387" y="627938"/>
                </a:lnTo>
                <a:lnTo>
                  <a:pt x="52214" y="690840"/>
                </a:lnTo>
                <a:lnTo>
                  <a:pt x="34945" y="761083"/>
                </a:lnTo>
                <a:lnTo>
                  <a:pt x="27959" y="799188"/>
                </a:lnTo>
                <a:lnTo>
                  <a:pt x="21968" y="839404"/>
                </a:lnTo>
                <a:lnTo>
                  <a:pt x="16898" y="881822"/>
                </a:lnTo>
                <a:lnTo>
                  <a:pt x="12670" y="926535"/>
                </a:lnTo>
                <a:lnTo>
                  <a:pt x="9209" y="973635"/>
                </a:lnTo>
                <a:lnTo>
                  <a:pt x="6437" y="1023212"/>
                </a:lnTo>
                <a:lnTo>
                  <a:pt x="4278" y="1075360"/>
                </a:lnTo>
                <a:lnTo>
                  <a:pt x="2656" y="1130169"/>
                </a:lnTo>
                <a:lnTo>
                  <a:pt x="1494" y="1187731"/>
                </a:lnTo>
                <a:lnTo>
                  <a:pt x="715" y="1248139"/>
                </a:lnTo>
                <a:lnTo>
                  <a:pt x="242" y="1311484"/>
                </a:lnTo>
                <a:lnTo>
                  <a:pt x="0" y="1377857"/>
                </a:lnTo>
                <a:lnTo>
                  <a:pt x="0" y="5251275"/>
                </a:lnTo>
                <a:lnTo>
                  <a:pt x="242" y="5317649"/>
                </a:lnTo>
                <a:lnTo>
                  <a:pt x="715" y="5380994"/>
                </a:lnTo>
                <a:lnTo>
                  <a:pt x="1494" y="5441402"/>
                </a:lnTo>
                <a:lnTo>
                  <a:pt x="2656" y="5498964"/>
                </a:lnTo>
                <a:lnTo>
                  <a:pt x="4278" y="5553773"/>
                </a:lnTo>
                <a:lnTo>
                  <a:pt x="6437" y="5605921"/>
                </a:lnTo>
                <a:lnTo>
                  <a:pt x="9209" y="5655498"/>
                </a:lnTo>
                <a:lnTo>
                  <a:pt x="12670" y="5702598"/>
                </a:lnTo>
                <a:lnTo>
                  <a:pt x="16898" y="5747311"/>
                </a:lnTo>
                <a:lnTo>
                  <a:pt x="21968" y="5789729"/>
                </a:lnTo>
                <a:lnTo>
                  <a:pt x="27959" y="5829945"/>
                </a:lnTo>
                <a:lnTo>
                  <a:pt x="34945" y="5868050"/>
                </a:lnTo>
                <a:lnTo>
                  <a:pt x="52214" y="5938294"/>
                </a:lnTo>
                <a:lnTo>
                  <a:pt x="74387" y="6001195"/>
                </a:lnTo>
                <a:lnTo>
                  <a:pt x="93204" y="6048769"/>
                </a:lnTo>
                <a:lnTo>
                  <a:pt x="114497" y="6094985"/>
                </a:lnTo>
                <a:lnTo>
                  <a:pt x="138185" y="6139761"/>
                </a:lnTo>
                <a:lnTo>
                  <a:pt x="164188" y="6183018"/>
                </a:lnTo>
                <a:lnTo>
                  <a:pt x="192427" y="6224678"/>
                </a:lnTo>
                <a:lnTo>
                  <a:pt x="222822" y="6264659"/>
                </a:lnTo>
                <a:lnTo>
                  <a:pt x="255294" y="6302882"/>
                </a:lnTo>
                <a:lnTo>
                  <a:pt x="289763" y="6339268"/>
                </a:lnTo>
                <a:lnTo>
                  <a:pt x="326149" y="6373737"/>
                </a:lnTo>
                <a:lnTo>
                  <a:pt x="364372" y="6406209"/>
                </a:lnTo>
                <a:lnTo>
                  <a:pt x="404353" y="6436604"/>
                </a:lnTo>
                <a:lnTo>
                  <a:pt x="446012" y="6464843"/>
                </a:lnTo>
                <a:lnTo>
                  <a:pt x="489270" y="6490846"/>
                </a:lnTo>
                <a:lnTo>
                  <a:pt x="534046" y="6514534"/>
                </a:lnTo>
                <a:lnTo>
                  <a:pt x="580261" y="6535826"/>
                </a:lnTo>
                <a:lnTo>
                  <a:pt x="627836" y="6554644"/>
                </a:lnTo>
                <a:lnTo>
                  <a:pt x="690737" y="6576817"/>
                </a:lnTo>
                <a:lnTo>
                  <a:pt x="760981" y="6594086"/>
                </a:lnTo>
                <a:lnTo>
                  <a:pt x="799085" y="6601072"/>
                </a:lnTo>
                <a:lnTo>
                  <a:pt x="839301" y="6607063"/>
                </a:lnTo>
                <a:lnTo>
                  <a:pt x="881720" y="6612133"/>
                </a:lnTo>
                <a:lnTo>
                  <a:pt x="926433" y="6616361"/>
                </a:lnTo>
                <a:lnTo>
                  <a:pt x="973532" y="6619823"/>
                </a:lnTo>
                <a:lnTo>
                  <a:pt x="1023110" y="6622594"/>
                </a:lnTo>
                <a:lnTo>
                  <a:pt x="1075258" y="6624753"/>
                </a:lnTo>
                <a:lnTo>
                  <a:pt x="1187629" y="6627537"/>
                </a:lnTo>
                <a:lnTo>
                  <a:pt x="1519956" y="6629134"/>
                </a:lnTo>
                <a:lnTo>
                  <a:pt x="17564828" y="6629134"/>
                </a:lnTo>
                <a:lnTo>
                  <a:pt x="17637534" y="6629121"/>
                </a:lnTo>
                <a:lnTo>
                  <a:pt x="17707028" y="6629032"/>
                </a:lnTo>
                <a:lnTo>
                  <a:pt x="17773402" y="6628789"/>
                </a:lnTo>
                <a:lnTo>
                  <a:pt x="17836747" y="6628316"/>
                </a:lnTo>
                <a:lnTo>
                  <a:pt x="17954717" y="6626375"/>
                </a:lnTo>
                <a:lnTo>
                  <a:pt x="18009526" y="6624753"/>
                </a:lnTo>
                <a:lnTo>
                  <a:pt x="18061674" y="6622594"/>
                </a:lnTo>
                <a:lnTo>
                  <a:pt x="18111251" y="6619823"/>
                </a:lnTo>
                <a:lnTo>
                  <a:pt x="18158350" y="6616361"/>
                </a:lnTo>
                <a:lnTo>
                  <a:pt x="18203063" y="6612133"/>
                </a:lnTo>
                <a:lnTo>
                  <a:pt x="18245482" y="6607063"/>
                </a:lnTo>
                <a:lnTo>
                  <a:pt x="18285698" y="6601072"/>
                </a:lnTo>
                <a:lnTo>
                  <a:pt x="18323802" y="6594086"/>
                </a:lnTo>
                <a:lnTo>
                  <a:pt x="18394046" y="6576817"/>
                </a:lnTo>
                <a:lnTo>
                  <a:pt x="18456947" y="6554644"/>
                </a:lnTo>
                <a:lnTo>
                  <a:pt x="18504522" y="6535826"/>
                </a:lnTo>
                <a:lnTo>
                  <a:pt x="18550738" y="6514534"/>
                </a:lnTo>
                <a:lnTo>
                  <a:pt x="18595514" y="6490846"/>
                </a:lnTo>
                <a:lnTo>
                  <a:pt x="18638772" y="6464843"/>
                </a:lnTo>
                <a:lnTo>
                  <a:pt x="18680431" y="6436604"/>
                </a:lnTo>
                <a:lnTo>
                  <a:pt x="18720412" y="6406209"/>
                </a:lnTo>
                <a:lnTo>
                  <a:pt x="18758635" y="6373737"/>
                </a:lnTo>
                <a:lnTo>
                  <a:pt x="18795021" y="6339268"/>
                </a:lnTo>
                <a:lnTo>
                  <a:pt x="18829489" y="6302882"/>
                </a:lnTo>
                <a:lnTo>
                  <a:pt x="18861961" y="6264659"/>
                </a:lnTo>
                <a:lnTo>
                  <a:pt x="18892356" y="6224678"/>
                </a:lnTo>
                <a:lnTo>
                  <a:pt x="18920595" y="6183018"/>
                </a:lnTo>
                <a:lnTo>
                  <a:pt x="18946598" y="6139761"/>
                </a:lnTo>
                <a:lnTo>
                  <a:pt x="18970286" y="6094985"/>
                </a:lnTo>
                <a:lnTo>
                  <a:pt x="18991579" y="6048769"/>
                </a:lnTo>
                <a:lnTo>
                  <a:pt x="19010396" y="6001195"/>
                </a:lnTo>
                <a:lnTo>
                  <a:pt x="19032570" y="5938294"/>
                </a:lnTo>
                <a:lnTo>
                  <a:pt x="19049838" y="5868050"/>
                </a:lnTo>
                <a:lnTo>
                  <a:pt x="19056825" y="5829945"/>
                </a:lnTo>
                <a:lnTo>
                  <a:pt x="19062815" y="5789729"/>
                </a:lnTo>
                <a:lnTo>
                  <a:pt x="19067886" y="5747311"/>
                </a:lnTo>
                <a:lnTo>
                  <a:pt x="19072114" y="5702598"/>
                </a:lnTo>
                <a:lnTo>
                  <a:pt x="19075575" y="5655498"/>
                </a:lnTo>
                <a:lnTo>
                  <a:pt x="19078347" y="5605921"/>
                </a:lnTo>
                <a:lnTo>
                  <a:pt x="19080505" y="5553773"/>
                </a:lnTo>
                <a:lnTo>
                  <a:pt x="19082127" y="5498964"/>
                </a:lnTo>
                <a:lnTo>
                  <a:pt x="19083290" y="5441402"/>
                </a:lnTo>
                <a:lnTo>
                  <a:pt x="19084069" y="5380994"/>
                </a:lnTo>
                <a:lnTo>
                  <a:pt x="19084541" y="5317649"/>
                </a:lnTo>
                <a:lnTo>
                  <a:pt x="19084784" y="5251275"/>
                </a:lnTo>
                <a:lnTo>
                  <a:pt x="19084784" y="1377857"/>
                </a:lnTo>
                <a:lnTo>
                  <a:pt x="19084541" y="1311484"/>
                </a:lnTo>
                <a:lnTo>
                  <a:pt x="19084069" y="1248139"/>
                </a:lnTo>
                <a:lnTo>
                  <a:pt x="19083290" y="1187731"/>
                </a:lnTo>
                <a:lnTo>
                  <a:pt x="19082127" y="1130169"/>
                </a:lnTo>
                <a:lnTo>
                  <a:pt x="19080505" y="1075360"/>
                </a:lnTo>
                <a:lnTo>
                  <a:pt x="19078347" y="1023212"/>
                </a:lnTo>
                <a:lnTo>
                  <a:pt x="19075575" y="973635"/>
                </a:lnTo>
                <a:lnTo>
                  <a:pt x="19072114" y="926535"/>
                </a:lnTo>
                <a:lnTo>
                  <a:pt x="19067886" y="881822"/>
                </a:lnTo>
                <a:lnTo>
                  <a:pt x="19062815" y="839404"/>
                </a:lnTo>
                <a:lnTo>
                  <a:pt x="19056825" y="799188"/>
                </a:lnTo>
                <a:lnTo>
                  <a:pt x="19049838" y="761083"/>
                </a:lnTo>
                <a:lnTo>
                  <a:pt x="19032570" y="690840"/>
                </a:lnTo>
                <a:lnTo>
                  <a:pt x="19010396" y="627938"/>
                </a:lnTo>
                <a:lnTo>
                  <a:pt x="18991579" y="580364"/>
                </a:lnTo>
                <a:lnTo>
                  <a:pt x="18970286" y="534149"/>
                </a:lnTo>
                <a:lnTo>
                  <a:pt x="18946598" y="489372"/>
                </a:lnTo>
                <a:lnTo>
                  <a:pt x="18920595" y="446115"/>
                </a:lnTo>
                <a:lnTo>
                  <a:pt x="18892356" y="404456"/>
                </a:lnTo>
                <a:lnTo>
                  <a:pt x="18861961" y="364475"/>
                </a:lnTo>
                <a:lnTo>
                  <a:pt x="18829489" y="326251"/>
                </a:lnTo>
                <a:lnTo>
                  <a:pt x="18795021" y="289865"/>
                </a:lnTo>
                <a:lnTo>
                  <a:pt x="18758635" y="255397"/>
                </a:lnTo>
                <a:lnTo>
                  <a:pt x="18720412" y="222925"/>
                </a:lnTo>
                <a:lnTo>
                  <a:pt x="18680431" y="192529"/>
                </a:lnTo>
                <a:lnTo>
                  <a:pt x="18638772" y="164290"/>
                </a:lnTo>
                <a:lnTo>
                  <a:pt x="18595514" y="138287"/>
                </a:lnTo>
                <a:lnTo>
                  <a:pt x="18550738" y="114599"/>
                </a:lnTo>
                <a:lnTo>
                  <a:pt x="18504522" y="93307"/>
                </a:lnTo>
                <a:lnTo>
                  <a:pt x="18456947" y="74489"/>
                </a:lnTo>
                <a:lnTo>
                  <a:pt x="18394046" y="52316"/>
                </a:lnTo>
                <a:lnTo>
                  <a:pt x="18323802" y="35048"/>
                </a:lnTo>
                <a:lnTo>
                  <a:pt x="18285698" y="28061"/>
                </a:lnTo>
                <a:lnTo>
                  <a:pt x="18245482" y="22071"/>
                </a:lnTo>
                <a:lnTo>
                  <a:pt x="18203063" y="17000"/>
                </a:lnTo>
                <a:lnTo>
                  <a:pt x="18158350" y="12772"/>
                </a:lnTo>
                <a:lnTo>
                  <a:pt x="18111251" y="9311"/>
                </a:lnTo>
                <a:lnTo>
                  <a:pt x="18061674" y="6539"/>
                </a:lnTo>
                <a:lnTo>
                  <a:pt x="18009526" y="4381"/>
                </a:lnTo>
                <a:lnTo>
                  <a:pt x="17897155" y="1596"/>
                </a:lnTo>
                <a:lnTo>
                  <a:pt x="17564828" y="0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2" y="2545418"/>
            <a:ext cx="18433868" cy="5701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1663" y="2692499"/>
            <a:ext cx="2874645" cy="3397250"/>
          </a:xfrm>
          <a:custGeom>
            <a:avLst/>
            <a:gdLst/>
            <a:ahLst/>
            <a:cxnLst/>
            <a:rect l="l" t="t" r="r" b="b"/>
            <a:pathLst>
              <a:path w="2874645" h="3397250">
                <a:moveTo>
                  <a:pt x="588067" y="3396720"/>
                </a:moveTo>
                <a:lnTo>
                  <a:pt x="2285996" y="3396720"/>
                </a:lnTo>
                <a:lnTo>
                  <a:pt x="2355828" y="3396636"/>
                </a:lnTo>
                <a:lnTo>
                  <a:pt x="2417812" y="3396048"/>
                </a:lnTo>
                <a:lnTo>
                  <a:pt x="2472551" y="3394452"/>
                </a:lnTo>
                <a:lnTo>
                  <a:pt x="2520648" y="3391343"/>
                </a:lnTo>
                <a:lnTo>
                  <a:pt x="2562709" y="3386218"/>
                </a:lnTo>
                <a:lnTo>
                  <a:pt x="2631132" y="3367902"/>
                </a:lnTo>
                <a:lnTo>
                  <a:pt x="2679029" y="3346376"/>
                </a:lnTo>
                <a:lnTo>
                  <a:pt x="2722821" y="3318407"/>
                </a:lnTo>
                <a:lnTo>
                  <a:pt x="2761923" y="3284579"/>
                </a:lnTo>
                <a:lnTo>
                  <a:pt x="2795751" y="3245477"/>
                </a:lnTo>
                <a:lnTo>
                  <a:pt x="2823720" y="3201685"/>
                </a:lnTo>
                <a:lnTo>
                  <a:pt x="2845246" y="3153788"/>
                </a:lnTo>
                <a:lnTo>
                  <a:pt x="2863561" y="3085365"/>
                </a:lnTo>
                <a:lnTo>
                  <a:pt x="2868686" y="3043305"/>
                </a:lnTo>
                <a:lnTo>
                  <a:pt x="2871794" y="2995207"/>
                </a:lnTo>
                <a:lnTo>
                  <a:pt x="2873391" y="2940469"/>
                </a:lnTo>
                <a:lnTo>
                  <a:pt x="2873979" y="2878485"/>
                </a:lnTo>
                <a:lnTo>
                  <a:pt x="2874063" y="2808653"/>
                </a:lnTo>
                <a:lnTo>
                  <a:pt x="2874063" y="588067"/>
                </a:lnTo>
                <a:lnTo>
                  <a:pt x="2873979" y="518234"/>
                </a:lnTo>
                <a:lnTo>
                  <a:pt x="2873391" y="456251"/>
                </a:lnTo>
                <a:lnTo>
                  <a:pt x="2871794" y="401512"/>
                </a:lnTo>
                <a:lnTo>
                  <a:pt x="2868686" y="353415"/>
                </a:lnTo>
                <a:lnTo>
                  <a:pt x="2863561" y="311354"/>
                </a:lnTo>
                <a:lnTo>
                  <a:pt x="2845246" y="242931"/>
                </a:lnTo>
                <a:lnTo>
                  <a:pt x="2823720" y="195034"/>
                </a:lnTo>
                <a:lnTo>
                  <a:pt x="2795751" y="151242"/>
                </a:lnTo>
                <a:lnTo>
                  <a:pt x="2761923" y="112140"/>
                </a:lnTo>
                <a:lnTo>
                  <a:pt x="2722821" y="78312"/>
                </a:lnTo>
                <a:lnTo>
                  <a:pt x="2679029" y="50343"/>
                </a:lnTo>
                <a:lnTo>
                  <a:pt x="2631132" y="28817"/>
                </a:lnTo>
                <a:lnTo>
                  <a:pt x="2562709" y="10502"/>
                </a:lnTo>
                <a:lnTo>
                  <a:pt x="2520648" y="5377"/>
                </a:lnTo>
                <a:lnTo>
                  <a:pt x="2472551" y="2268"/>
                </a:lnTo>
                <a:lnTo>
                  <a:pt x="2417812" y="672"/>
                </a:lnTo>
                <a:lnTo>
                  <a:pt x="2355828" y="84"/>
                </a:lnTo>
                <a:lnTo>
                  <a:pt x="2285996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2808653"/>
                </a:lnTo>
                <a:lnTo>
                  <a:pt x="84" y="2878485"/>
                </a:lnTo>
                <a:lnTo>
                  <a:pt x="672" y="2940469"/>
                </a:lnTo>
                <a:lnTo>
                  <a:pt x="2268" y="2995207"/>
                </a:lnTo>
                <a:lnTo>
                  <a:pt x="5377" y="3043305"/>
                </a:lnTo>
                <a:lnTo>
                  <a:pt x="10502" y="3085365"/>
                </a:lnTo>
                <a:lnTo>
                  <a:pt x="28817" y="3153788"/>
                </a:lnTo>
                <a:lnTo>
                  <a:pt x="50343" y="3201685"/>
                </a:lnTo>
                <a:lnTo>
                  <a:pt x="78312" y="3245477"/>
                </a:lnTo>
                <a:lnTo>
                  <a:pt x="112140" y="3284579"/>
                </a:lnTo>
                <a:lnTo>
                  <a:pt x="151242" y="3318407"/>
                </a:lnTo>
                <a:lnTo>
                  <a:pt x="195034" y="3346376"/>
                </a:lnTo>
                <a:lnTo>
                  <a:pt x="242931" y="3367902"/>
                </a:lnTo>
                <a:lnTo>
                  <a:pt x="311354" y="3386218"/>
                </a:lnTo>
                <a:lnTo>
                  <a:pt x="353415" y="3391343"/>
                </a:lnTo>
                <a:lnTo>
                  <a:pt x="401512" y="3394452"/>
                </a:lnTo>
                <a:lnTo>
                  <a:pt x="456251" y="3396048"/>
                </a:lnTo>
                <a:lnTo>
                  <a:pt x="518234" y="3396636"/>
                </a:lnTo>
                <a:lnTo>
                  <a:pt x="588067" y="339672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25967" y="2226516"/>
            <a:ext cx="649605" cy="389255"/>
          </a:xfrm>
          <a:custGeom>
            <a:avLst/>
            <a:gdLst/>
            <a:ahLst/>
            <a:cxnLst/>
            <a:rect l="l" t="t" r="r" b="b"/>
            <a:pathLst>
              <a:path w="649605" h="389255">
                <a:moveTo>
                  <a:pt x="0" y="389028"/>
                </a:moveTo>
                <a:lnTo>
                  <a:pt x="640125" y="5382"/>
                </a:lnTo>
                <a:lnTo>
                  <a:pt x="6491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940257" y="2180224"/>
            <a:ext cx="112395" cy="95250"/>
          </a:xfrm>
          <a:custGeom>
            <a:avLst/>
            <a:gdLst/>
            <a:ahLst/>
            <a:cxnLst/>
            <a:rect l="l" t="t" r="r" b="b"/>
            <a:pathLst>
              <a:path w="112394" h="95250">
                <a:moveTo>
                  <a:pt x="112058" y="0"/>
                </a:moveTo>
                <a:lnTo>
                  <a:pt x="0" y="8564"/>
                </a:lnTo>
                <a:lnTo>
                  <a:pt x="51674" y="94785"/>
                </a:lnTo>
                <a:lnTo>
                  <a:pt x="11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094958" y="7544337"/>
            <a:ext cx="1183640" cy="392430"/>
          </a:xfrm>
          <a:custGeom>
            <a:avLst/>
            <a:gdLst/>
            <a:ahLst/>
            <a:cxnLst/>
            <a:rect l="l" t="t" r="r" b="b"/>
            <a:pathLst>
              <a:path w="1183639" h="392429">
                <a:moveTo>
                  <a:pt x="157837" y="0"/>
                </a:moveTo>
                <a:lnTo>
                  <a:pt x="1025422" y="0"/>
                </a:lnTo>
                <a:lnTo>
                  <a:pt x="1056830" y="120"/>
                </a:lnTo>
                <a:lnTo>
                  <a:pt x="1102280" y="3263"/>
                </a:lnTo>
                <a:lnTo>
                  <a:pt x="1153161" y="30098"/>
                </a:lnTo>
                <a:lnTo>
                  <a:pt x="1175524" y="65202"/>
                </a:lnTo>
                <a:lnTo>
                  <a:pt x="1183138" y="126428"/>
                </a:lnTo>
                <a:lnTo>
                  <a:pt x="1183259" y="157837"/>
                </a:lnTo>
                <a:lnTo>
                  <a:pt x="1183259" y="234166"/>
                </a:lnTo>
                <a:lnTo>
                  <a:pt x="1182292" y="290905"/>
                </a:lnTo>
                <a:lnTo>
                  <a:pt x="1166200" y="345680"/>
                </a:lnTo>
                <a:lnTo>
                  <a:pt x="1136936" y="374944"/>
                </a:lnTo>
                <a:lnTo>
                  <a:pt x="1082160" y="391036"/>
                </a:lnTo>
                <a:lnTo>
                  <a:pt x="1025422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891738" y="8036331"/>
            <a:ext cx="1840230" cy="620395"/>
          </a:xfrm>
          <a:custGeom>
            <a:avLst/>
            <a:gdLst/>
            <a:ahLst/>
            <a:cxnLst/>
            <a:rect l="l" t="t" r="r" b="b"/>
            <a:pathLst>
              <a:path w="1840229" h="620395">
                <a:moveTo>
                  <a:pt x="1839679" y="0"/>
                </a:moveTo>
                <a:lnTo>
                  <a:pt x="9921" y="616988"/>
                </a:lnTo>
                <a:lnTo>
                  <a:pt x="0" y="6203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806408" y="8605693"/>
            <a:ext cx="111760" cy="95250"/>
          </a:xfrm>
          <a:custGeom>
            <a:avLst/>
            <a:gdLst/>
            <a:ahLst/>
            <a:cxnLst/>
            <a:rect l="l" t="t" r="r" b="b"/>
            <a:pathLst>
              <a:path w="111760" h="95250">
                <a:moveTo>
                  <a:pt x="79192" y="0"/>
                </a:moveTo>
                <a:lnTo>
                  <a:pt x="0" y="79744"/>
                </a:lnTo>
                <a:lnTo>
                  <a:pt x="111310" y="95250"/>
                </a:lnTo>
                <a:lnTo>
                  <a:pt x="79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79008" y="2746045"/>
            <a:ext cx="2874645" cy="3289935"/>
          </a:xfrm>
          <a:custGeom>
            <a:avLst/>
            <a:gdLst/>
            <a:ahLst/>
            <a:cxnLst/>
            <a:rect l="l" t="t" r="r" b="b"/>
            <a:pathLst>
              <a:path w="2874645" h="3289935">
                <a:moveTo>
                  <a:pt x="486284" y="0"/>
                </a:moveTo>
                <a:lnTo>
                  <a:pt x="2387779" y="0"/>
                </a:lnTo>
                <a:lnTo>
                  <a:pt x="2454504" y="110"/>
                </a:lnTo>
                <a:lnTo>
                  <a:pt x="2512509" y="882"/>
                </a:lnTo>
                <a:lnTo>
                  <a:pt x="2562586" y="2978"/>
                </a:lnTo>
                <a:lnTo>
                  <a:pt x="2605528" y="7060"/>
                </a:lnTo>
                <a:lnTo>
                  <a:pt x="2673179" y="23830"/>
                </a:lnTo>
                <a:lnTo>
                  <a:pt x="2720315" y="45844"/>
                </a:lnTo>
                <a:lnTo>
                  <a:pt x="2762424" y="75393"/>
                </a:lnTo>
                <a:lnTo>
                  <a:pt x="2798670" y="111639"/>
                </a:lnTo>
                <a:lnTo>
                  <a:pt x="2828218" y="153748"/>
                </a:lnTo>
                <a:lnTo>
                  <a:pt x="2850233" y="200884"/>
                </a:lnTo>
                <a:lnTo>
                  <a:pt x="2867002" y="268534"/>
                </a:lnTo>
                <a:lnTo>
                  <a:pt x="2871084" y="311476"/>
                </a:lnTo>
                <a:lnTo>
                  <a:pt x="2873180" y="361553"/>
                </a:lnTo>
                <a:lnTo>
                  <a:pt x="2873952" y="419558"/>
                </a:lnTo>
                <a:lnTo>
                  <a:pt x="2874063" y="486284"/>
                </a:lnTo>
                <a:lnTo>
                  <a:pt x="2874063" y="2803345"/>
                </a:lnTo>
                <a:lnTo>
                  <a:pt x="2873952" y="2870070"/>
                </a:lnTo>
                <a:lnTo>
                  <a:pt x="2873180" y="2928075"/>
                </a:lnTo>
                <a:lnTo>
                  <a:pt x="2871084" y="2978152"/>
                </a:lnTo>
                <a:lnTo>
                  <a:pt x="2867002" y="3021094"/>
                </a:lnTo>
                <a:lnTo>
                  <a:pt x="2850233" y="3088744"/>
                </a:lnTo>
                <a:lnTo>
                  <a:pt x="2828218" y="3135880"/>
                </a:lnTo>
                <a:lnTo>
                  <a:pt x="2798670" y="3177989"/>
                </a:lnTo>
                <a:lnTo>
                  <a:pt x="2762424" y="3214235"/>
                </a:lnTo>
                <a:lnTo>
                  <a:pt x="2720315" y="3243783"/>
                </a:lnTo>
                <a:lnTo>
                  <a:pt x="2673179" y="3265798"/>
                </a:lnTo>
                <a:lnTo>
                  <a:pt x="2605528" y="3282567"/>
                </a:lnTo>
                <a:lnTo>
                  <a:pt x="2562586" y="3286649"/>
                </a:lnTo>
                <a:lnTo>
                  <a:pt x="2512509" y="3288746"/>
                </a:lnTo>
                <a:lnTo>
                  <a:pt x="2454504" y="3289518"/>
                </a:lnTo>
                <a:lnTo>
                  <a:pt x="2387779" y="3289628"/>
                </a:lnTo>
                <a:lnTo>
                  <a:pt x="486284" y="3289628"/>
                </a:lnTo>
                <a:lnTo>
                  <a:pt x="419558" y="3289518"/>
                </a:lnTo>
                <a:lnTo>
                  <a:pt x="361553" y="3288746"/>
                </a:lnTo>
                <a:lnTo>
                  <a:pt x="311476" y="3286649"/>
                </a:lnTo>
                <a:lnTo>
                  <a:pt x="268534" y="3282567"/>
                </a:lnTo>
                <a:lnTo>
                  <a:pt x="200884" y="3265798"/>
                </a:lnTo>
                <a:lnTo>
                  <a:pt x="153748" y="3243783"/>
                </a:lnTo>
                <a:lnTo>
                  <a:pt x="111639" y="3214235"/>
                </a:lnTo>
                <a:lnTo>
                  <a:pt x="75393" y="3177989"/>
                </a:lnTo>
                <a:lnTo>
                  <a:pt x="45844" y="3135880"/>
                </a:lnTo>
                <a:lnTo>
                  <a:pt x="23830" y="3088744"/>
                </a:lnTo>
                <a:lnTo>
                  <a:pt x="7060" y="3021094"/>
                </a:lnTo>
                <a:lnTo>
                  <a:pt x="2978" y="2978152"/>
                </a:lnTo>
                <a:lnTo>
                  <a:pt x="882" y="2928075"/>
                </a:lnTo>
                <a:lnTo>
                  <a:pt x="110" y="2870070"/>
                </a:lnTo>
                <a:lnTo>
                  <a:pt x="0" y="2803345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196036" y="6216587"/>
            <a:ext cx="611505" cy="2309495"/>
          </a:xfrm>
          <a:custGeom>
            <a:avLst/>
            <a:gdLst/>
            <a:ahLst/>
            <a:cxnLst/>
            <a:rect l="l" t="t" r="r" b="b"/>
            <a:pathLst>
              <a:path w="611504" h="2309495">
                <a:moveTo>
                  <a:pt x="0" y="0"/>
                </a:moveTo>
                <a:lnTo>
                  <a:pt x="608607" y="2298917"/>
                </a:lnTo>
                <a:lnTo>
                  <a:pt x="611287" y="230903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756057" y="8502642"/>
            <a:ext cx="97790" cy="110489"/>
          </a:xfrm>
          <a:custGeom>
            <a:avLst/>
            <a:gdLst/>
            <a:ahLst/>
            <a:cxnLst/>
            <a:rect l="l" t="t" r="r" b="b"/>
            <a:pathLst>
              <a:path w="97789" h="110490">
                <a:moveTo>
                  <a:pt x="97172" y="0"/>
                </a:moveTo>
                <a:lnTo>
                  <a:pt x="0" y="25724"/>
                </a:lnTo>
                <a:lnTo>
                  <a:pt x="74311" y="110035"/>
                </a:lnTo>
                <a:lnTo>
                  <a:pt x="97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92208" y="2806203"/>
            <a:ext cx="3054985" cy="2682875"/>
          </a:xfrm>
          <a:custGeom>
            <a:avLst/>
            <a:gdLst/>
            <a:ahLst/>
            <a:cxnLst/>
            <a:rect l="l" t="t" r="r" b="b"/>
            <a:pathLst>
              <a:path w="3054984" h="2682875">
                <a:moveTo>
                  <a:pt x="392201" y="0"/>
                </a:moveTo>
                <a:lnTo>
                  <a:pt x="2662413" y="0"/>
                </a:lnTo>
                <a:lnTo>
                  <a:pt x="2726127" y="153"/>
                </a:lnTo>
                <a:lnTo>
                  <a:pt x="2779897" y="1230"/>
                </a:lnTo>
                <a:lnTo>
                  <a:pt x="2824829" y="4151"/>
                </a:lnTo>
                <a:lnTo>
                  <a:pt x="2892594" y="19219"/>
                </a:lnTo>
                <a:lnTo>
                  <a:pt x="2939508" y="42389"/>
                </a:lnTo>
                <a:lnTo>
                  <a:pt x="2979823" y="74790"/>
                </a:lnTo>
                <a:lnTo>
                  <a:pt x="3012224" y="115105"/>
                </a:lnTo>
                <a:lnTo>
                  <a:pt x="3035394" y="162018"/>
                </a:lnTo>
                <a:lnTo>
                  <a:pt x="3050462" y="229784"/>
                </a:lnTo>
                <a:lnTo>
                  <a:pt x="3053383" y="274716"/>
                </a:lnTo>
                <a:lnTo>
                  <a:pt x="3054460" y="328486"/>
                </a:lnTo>
                <a:lnTo>
                  <a:pt x="3054613" y="392201"/>
                </a:lnTo>
                <a:lnTo>
                  <a:pt x="3054613" y="2290501"/>
                </a:lnTo>
                <a:lnTo>
                  <a:pt x="3054460" y="2354216"/>
                </a:lnTo>
                <a:lnTo>
                  <a:pt x="3053383" y="2407986"/>
                </a:lnTo>
                <a:lnTo>
                  <a:pt x="3050462" y="2452918"/>
                </a:lnTo>
                <a:lnTo>
                  <a:pt x="3035394" y="2520683"/>
                </a:lnTo>
                <a:lnTo>
                  <a:pt x="3012224" y="2567597"/>
                </a:lnTo>
                <a:lnTo>
                  <a:pt x="2979823" y="2607912"/>
                </a:lnTo>
                <a:lnTo>
                  <a:pt x="2939508" y="2640312"/>
                </a:lnTo>
                <a:lnTo>
                  <a:pt x="2892594" y="2663483"/>
                </a:lnTo>
                <a:lnTo>
                  <a:pt x="2824829" y="2678551"/>
                </a:lnTo>
                <a:lnTo>
                  <a:pt x="2779897" y="2681472"/>
                </a:lnTo>
                <a:lnTo>
                  <a:pt x="2726127" y="2682548"/>
                </a:lnTo>
                <a:lnTo>
                  <a:pt x="2662413" y="2682702"/>
                </a:lnTo>
                <a:lnTo>
                  <a:pt x="392201" y="2682702"/>
                </a:lnTo>
                <a:lnTo>
                  <a:pt x="328486" y="2682548"/>
                </a:lnTo>
                <a:lnTo>
                  <a:pt x="274716" y="2681472"/>
                </a:lnTo>
                <a:lnTo>
                  <a:pt x="229784" y="2678551"/>
                </a:lnTo>
                <a:lnTo>
                  <a:pt x="162018" y="2663483"/>
                </a:lnTo>
                <a:lnTo>
                  <a:pt x="115105" y="2640312"/>
                </a:lnTo>
                <a:lnTo>
                  <a:pt x="74790" y="2607912"/>
                </a:lnTo>
                <a:lnTo>
                  <a:pt x="42389" y="2567597"/>
                </a:lnTo>
                <a:lnTo>
                  <a:pt x="19219" y="2520683"/>
                </a:lnTo>
                <a:lnTo>
                  <a:pt x="4151" y="2452918"/>
                </a:lnTo>
                <a:lnTo>
                  <a:pt x="1230" y="2407986"/>
                </a:lnTo>
                <a:lnTo>
                  <a:pt x="153" y="2354216"/>
                </a:lnTo>
                <a:lnTo>
                  <a:pt x="0" y="2290501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61952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569260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262486" y="2806203"/>
            <a:ext cx="2874645" cy="2961640"/>
          </a:xfrm>
          <a:custGeom>
            <a:avLst/>
            <a:gdLst/>
            <a:ahLst/>
            <a:cxnLst/>
            <a:rect l="l" t="t" r="r" b="b"/>
            <a:pathLst>
              <a:path w="2874644" h="2961640">
                <a:moveTo>
                  <a:pt x="392201" y="0"/>
                </a:moveTo>
                <a:lnTo>
                  <a:pt x="2481862" y="0"/>
                </a:lnTo>
                <a:lnTo>
                  <a:pt x="2545576" y="153"/>
                </a:lnTo>
                <a:lnTo>
                  <a:pt x="2599347" y="1230"/>
                </a:lnTo>
                <a:lnTo>
                  <a:pt x="2644279" y="4151"/>
                </a:lnTo>
                <a:lnTo>
                  <a:pt x="2712045" y="19219"/>
                </a:lnTo>
                <a:lnTo>
                  <a:pt x="2758958" y="42389"/>
                </a:lnTo>
                <a:lnTo>
                  <a:pt x="2799273" y="74790"/>
                </a:lnTo>
                <a:lnTo>
                  <a:pt x="2831673" y="115105"/>
                </a:lnTo>
                <a:lnTo>
                  <a:pt x="2854843" y="162018"/>
                </a:lnTo>
                <a:lnTo>
                  <a:pt x="2869911" y="229784"/>
                </a:lnTo>
                <a:lnTo>
                  <a:pt x="2872833" y="274716"/>
                </a:lnTo>
                <a:lnTo>
                  <a:pt x="2873909" y="328486"/>
                </a:lnTo>
                <a:lnTo>
                  <a:pt x="2874063" y="392201"/>
                </a:lnTo>
                <a:lnTo>
                  <a:pt x="2874063" y="2568999"/>
                </a:lnTo>
                <a:lnTo>
                  <a:pt x="2873909" y="2632713"/>
                </a:lnTo>
                <a:lnTo>
                  <a:pt x="2872833" y="2686483"/>
                </a:lnTo>
                <a:lnTo>
                  <a:pt x="2869911" y="2731415"/>
                </a:lnTo>
                <a:lnTo>
                  <a:pt x="2854843" y="2799180"/>
                </a:lnTo>
                <a:lnTo>
                  <a:pt x="2831673" y="2846094"/>
                </a:lnTo>
                <a:lnTo>
                  <a:pt x="2799273" y="2886409"/>
                </a:lnTo>
                <a:lnTo>
                  <a:pt x="2758958" y="2918810"/>
                </a:lnTo>
                <a:lnTo>
                  <a:pt x="2712045" y="2941980"/>
                </a:lnTo>
                <a:lnTo>
                  <a:pt x="2644279" y="2957048"/>
                </a:lnTo>
                <a:lnTo>
                  <a:pt x="2599347" y="2959969"/>
                </a:lnTo>
                <a:lnTo>
                  <a:pt x="2545576" y="2961046"/>
                </a:lnTo>
                <a:lnTo>
                  <a:pt x="2481862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4699520" y="5928570"/>
            <a:ext cx="0" cy="2395855"/>
          </a:xfrm>
          <a:custGeom>
            <a:avLst/>
            <a:gdLst/>
            <a:ahLst/>
            <a:cxnLst/>
            <a:rect l="l" t="t" r="r" b="b"/>
            <a:pathLst>
              <a:path h="2395854">
                <a:moveTo>
                  <a:pt x="0" y="0"/>
                </a:moveTo>
                <a:lnTo>
                  <a:pt x="0" y="2384789"/>
                </a:lnTo>
                <a:lnTo>
                  <a:pt x="0" y="239526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4649260" y="83133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454640" y="7544337"/>
            <a:ext cx="1471930" cy="392430"/>
          </a:xfrm>
          <a:custGeom>
            <a:avLst/>
            <a:gdLst/>
            <a:ahLst/>
            <a:cxnLst/>
            <a:rect l="l" t="t" r="r" b="b"/>
            <a:pathLst>
              <a:path w="1471929" h="392429">
                <a:moveTo>
                  <a:pt x="157837" y="0"/>
                </a:moveTo>
                <a:lnTo>
                  <a:pt x="1313647" y="0"/>
                </a:lnTo>
                <a:lnTo>
                  <a:pt x="1345056" y="120"/>
                </a:lnTo>
                <a:lnTo>
                  <a:pt x="1390505" y="3263"/>
                </a:lnTo>
                <a:lnTo>
                  <a:pt x="1441386" y="30098"/>
                </a:lnTo>
                <a:lnTo>
                  <a:pt x="1463750" y="65202"/>
                </a:lnTo>
                <a:lnTo>
                  <a:pt x="1471364" y="126428"/>
                </a:lnTo>
                <a:lnTo>
                  <a:pt x="1471485" y="157837"/>
                </a:lnTo>
                <a:lnTo>
                  <a:pt x="1471485" y="234166"/>
                </a:lnTo>
                <a:lnTo>
                  <a:pt x="1470518" y="290905"/>
                </a:lnTo>
                <a:lnTo>
                  <a:pt x="1454425" y="345680"/>
                </a:lnTo>
                <a:lnTo>
                  <a:pt x="1425161" y="374944"/>
                </a:lnTo>
                <a:lnTo>
                  <a:pt x="1370386" y="391036"/>
                </a:lnTo>
                <a:lnTo>
                  <a:pt x="1313647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440939" y="7998937"/>
            <a:ext cx="2083435" cy="570865"/>
          </a:xfrm>
          <a:custGeom>
            <a:avLst/>
            <a:gdLst/>
            <a:ahLst/>
            <a:cxnLst/>
            <a:rect l="l" t="t" r="r" b="b"/>
            <a:pathLst>
              <a:path w="2083435" h="570865">
                <a:moveTo>
                  <a:pt x="0" y="0"/>
                </a:moveTo>
                <a:lnTo>
                  <a:pt x="2072805" y="567680"/>
                </a:lnTo>
                <a:lnTo>
                  <a:pt x="2082904" y="5704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500469" y="8518143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4">
                <a:moveTo>
                  <a:pt x="26552" y="0"/>
                </a:moveTo>
                <a:lnTo>
                  <a:pt x="0" y="96949"/>
                </a:lnTo>
                <a:lnTo>
                  <a:pt x="110225" y="75027"/>
                </a:lnTo>
                <a:lnTo>
                  <a:pt x="26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746417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7413909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252218" y="2806203"/>
            <a:ext cx="2787015" cy="2961640"/>
          </a:xfrm>
          <a:custGeom>
            <a:avLst/>
            <a:gdLst/>
            <a:ahLst/>
            <a:cxnLst/>
            <a:rect l="l" t="t" r="r" b="b"/>
            <a:pathLst>
              <a:path w="2787015" h="2961640">
                <a:moveTo>
                  <a:pt x="392201" y="0"/>
                </a:moveTo>
                <a:lnTo>
                  <a:pt x="2394291" y="0"/>
                </a:lnTo>
                <a:lnTo>
                  <a:pt x="2458006" y="153"/>
                </a:lnTo>
                <a:lnTo>
                  <a:pt x="2511776" y="1230"/>
                </a:lnTo>
                <a:lnTo>
                  <a:pt x="2556708" y="4151"/>
                </a:lnTo>
                <a:lnTo>
                  <a:pt x="2624474" y="19219"/>
                </a:lnTo>
                <a:lnTo>
                  <a:pt x="2671387" y="42389"/>
                </a:lnTo>
                <a:lnTo>
                  <a:pt x="2711702" y="74790"/>
                </a:lnTo>
                <a:lnTo>
                  <a:pt x="2744103" y="115105"/>
                </a:lnTo>
                <a:lnTo>
                  <a:pt x="2767273" y="162018"/>
                </a:lnTo>
                <a:lnTo>
                  <a:pt x="2782341" y="229784"/>
                </a:lnTo>
                <a:lnTo>
                  <a:pt x="2785263" y="274716"/>
                </a:lnTo>
                <a:lnTo>
                  <a:pt x="2786339" y="328486"/>
                </a:lnTo>
                <a:lnTo>
                  <a:pt x="2786493" y="392201"/>
                </a:lnTo>
                <a:lnTo>
                  <a:pt x="2786493" y="2568999"/>
                </a:lnTo>
                <a:lnTo>
                  <a:pt x="2786339" y="2632713"/>
                </a:lnTo>
                <a:lnTo>
                  <a:pt x="2785263" y="2686483"/>
                </a:lnTo>
                <a:lnTo>
                  <a:pt x="2782341" y="2731415"/>
                </a:lnTo>
                <a:lnTo>
                  <a:pt x="2767273" y="2799180"/>
                </a:lnTo>
                <a:lnTo>
                  <a:pt x="2744103" y="2846094"/>
                </a:lnTo>
                <a:lnTo>
                  <a:pt x="2711702" y="2886409"/>
                </a:lnTo>
                <a:lnTo>
                  <a:pt x="2671387" y="2918810"/>
                </a:lnTo>
                <a:lnTo>
                  <a:pt x="2624474" y="2941980"/>
                </a:lnTo>
                <a:lnTo>
                  <a:pt x="2556708" y="2957048"/>
                </a:lnTo>
                <a:lnTo>
                  <a:pt x="2511776" y="2959969"/>
                </a:lnTo>
                <a:lnTo>
                  <a:pt x="2458006" y="2961046"/>
                </a:lnTo>
                <a:lnTo>
                  <a:pt x="2394291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65256" y="-18404"/>
            <a:ext cx="16373586" cy="1731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github.com/mrdbourke/pytorch-deep-learning/discussions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93454" y="1606403"/>
            <a:ext cx="7780020" cy="256413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2722245" marR="5080" indent="-2710180">
              <a:lnSpc>
                <a:spcPts val="9300"/>
              </a:lnSpc>
              <a:spcBef>
                <a:spcPts val="1565"/>
              </a:spcBef>
            </a:pPr>
            <a:r>
              <a:rPr sz="8900" b="1" spc="-320" dirty="0">
                <a:latin typeface="Century Gothic"/>
                <a:cs typeface="Century Gothic"/>
              </a:rPr>
              <a:t>Going</a:t>
            </a:r>
            <a:r>
              <a:rPr sz="8900" b="1" spc="-980" dirty="0">
                <a:latin typeface="Century Gothic"/>
                <a:cs typeface="Century Gothic"/>
              </a:rPr>
              <a:t> </a:t>
            </a:r>
            <a:r>
              <a:rPr sz="8900" b="1" spc="-295" dirty="0">
                <a:latin typeface="Century Gothic"/>
                <a:cs typeface="Century Gothic"/>
              </a:rPr>
              <a:t>modular </a:t>
            </a:r>
            <a:r>
              <a:rPr sz="8900" b="1" spc="185" dirty="0">
                <a:latin typeface="Century Gothic"/>
                <a:cs typeface="Century Gothic"/>
              </a:rPr>
              <a:t>with</a:t>
            </a:r>
            <a:endParaRPr sz="8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43650" y="5066050"/>
            <a:ext cx="9457055" cy="2876550"/>
            <a:chOff x="5443650" y="5066050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443650" y="5066050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2" y="0"/>
                  </a:moveTo>
                  <a:lnTo>
                    <a:pt x="469375" y="0"/>
                  </a:lnTo>
                  <a:lnTo>
                    <a:pt x="404955" y="106"/>
                  </a:lnTo>
                  <a:lnTo>
                    <a:pt x="348954" y="852"/>
                  </a:lnTo>
                  <a:lnTo>
                    <a:pt x="300608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0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1"/>
                  </a:lnTo>
                  <a:lnTo>
                    <a:pt x="0" y="2471007"/>
                  </a:lnTo>
                  <a:lnTo>
                    <a:pt x="745" y="2527007"/>
                  </a:lnTo>
                  <a:lnTo>
                    <a:pt x="2769" y="2575354"/>
                  </a:lnTo>
                  <a:lnTo>
                    <a:pt x="6710" y="2616812"/>
                  </a:lnTo>
                  <a:lnTo>
                    <a:pt x="22900" y="2682125"/>
                  </a:lnTo>
                  <a:lnTo>
                    <a:pt x="44154" y="2727632"/>
                  </a:lnTo>
                  <a:lnTo>
                    <a:pt x="72681" y="2768286"/>
                  </a:lnTo>
                  <a:lnTo>
                    <a:pt x="107675" y="2803280"/>
                  </a:lnTo>
                  <a:lnTo>
                    <a:pt x="148329" y="2831807"/>
                  </a:lnTo>
                  <a:lnTo>
                    <a:pt x="193837" y="2853061"/>
                  </a:lnTo>
                  <a:lnTo>
                    <a:pt x="259149" y="2869251"/>
                  </a:lnTo>
                  <a:lnTo>
                    <a:pt x="300608" y="2873192"/>
                  </a:lnTo>
                  <a:lnTo>
                    <a:pt x="348954" y="2875216"/>
                  </a:lnTo>
                  <a:lnTo>
                    <a:pt x="404955" y="2875961"/>
                  </a:lnTo>
                  <a:lnTo>
                    <a:pt x="469375" y="2876068"/>
                  </a:lnTo>
                  <a:lnTo>
                    <a:pt x="8987292" y="2876068"/>
                  </a:lnTo>
                  <a:lnTo>
                    <a:pt x="9051710" y="2875961"/>
                  </a:lnTo>
                  <a:lnTo>
                    <a:pt x="9107711" y="2875216"/>
                  </a:lnTo>
                  <a:lnTo>
                    <a:pt x="9156059" y="2873192"/>
                  </a:lnTo>
                  <a:lnTo>
                    <a:pt x="9197518" y="2869251"/>
                  </a:lnTo>
                  <a:lnTo>
                    <a:pt x="9262833" y="2853061"/>
                  </a:lnTo>
                  <a:lnTo>
                    <a:pt x="9308340" y="2831807"/>
                  </a:lnTo>
                  <a:lnTo>
                    <a:pt x="9348993" y="2803280"/>
                  </a:lnTo>
                  <a:lnTo>
                    <a:pt x="9383986" y="2768286"/>
                  </a:lnTo>
                  <a:lnTo>
                    <a:pt x="9412514" y="2727632"/>
                  </a:lnTo>
                  <a:lnTo>
                    <a:pt x="9433770" y="2682125"/>
                  </a:lnTo>
                  <a:lnTo>
                    <a:pt x="9449959" y="2616812"/>
                  </a:lnTo>
                  <a:lnTo>
                    <a:pt x="9453899" y="2575354"/>
                  </a:lnTo>
                  <a:lnTo>
                    <a:pt x="9455923" y="2527007"/>
                  </a:lnTo>
                  <a:lnTo>
                    <a:pt x="9456668" y="2471007"/>
                  </a:lnTo>
                  <a:lnTo>
                    <a:pt x="9456668" y="405061"/>
                  </a:lnTo>
                  <a:lnTo>
                    <a:pt x="9455923" y="349061"/>
                  </a:lnTo>
                  <a:lnTo>
                    <a:pt x="9453899" y="300714"/>
                  </a:lnTo>
                  <a:lnTo>
                    <a:pt x="9449959" y="259256"/>
                  </a:lnTo>
                  <a:lnTo>
                    <a:pt x="9433770" y="193943"/>
                  </a:lnTo>
                  <a:lnTo>
                    <a:pt x="9412514" y="148436"/>
                  </a:lnTo>
                  <a:lnTo>
                    <a:pt x="9383986" y="107782"/>
                  </a:lnTo>
                  <a:lnTo>
                    <a:pt x="9348993" y="72788"/>
                  </a:lnTo>
                  <a:lnTo>
                    <a:pt x="9308340" y="44260"/>
                  </a:lnTo>
                  <a:lnTo>
                    <a:pt x="9262833" y="23006"/>
                  </a:lnTo>
                  <a:lnTo>
                    <a:pt x="9197518" y="6816"/>
                  </a:lnTo>
                  <a:lnTo>
                    <a:pt x="9156059" y="2875"/>
                  </a:lnTo>
                  <a:lnTo>
                    <a:pt x="9107711" y="852"/>
                  </a:lnTo>
                  <a:lnTo>
                    <a:pt x="9051710" y="106"/>
                  </a:lnTo>
                  <a:lnTo>
                    <a:pt x="8987292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1415" y="5512063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396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torch.nn.Module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torchmetrics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more: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https://pytorch.org/tutorials/beginner/ptcheat.html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torchvision.transforms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torch.utils.data.Dataset</a:t>
            </a:r>
            <a:endParaRPr sz="2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torch.utils.tensorboard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torch.save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torch.load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1540000">
            <a:off x="13480052" y="9681398"/>
            <a:ext cx="5923683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20"/>
              </a:lnSpc>
            </a:pPr>
            <a:r>
              <a:rPr sz="5550" b="1" spc="-405" baseline="-6756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5550" b="1" spc="-209" baseline="-675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315" baseline="-4504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5550" b="1" spc="-202" baseline="-45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585" baseline="-3753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5550" b="1" spc="-202" baseline="-37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337" baseline="-2252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5550" b="1" spc="-20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58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7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endParaRPr sz="3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1540000">
            <a:off x="14319508" y="10202902"/>
            <a:ext cx="427805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5550" b="1" spc="-60" baseline="-5255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5550" b="1" spc="-225" baseline="-52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247" baseline="-375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5550" b="1" spc="-217" baseline="-37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202" baseline="-3003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5550" b="1" spc="-217" baseline="-300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20" dirty="0">
                <a:solidFill>
                  <a:srgbClr val="FFFFFF"/>
                </a:solidFill>
                <a:latin typeface="Arial"/>
                <a:cs typeface="Arial"/>
              </a:rPr>
              <a:t>script!</a:t>
            </a:r>
            <a:endParaRPr sz="37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48839" y="10312165"/>
            <a:ext cx="753297" cy="7532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66139" y="4447480"/>
            <a:ext cx="1821934" cy="607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1217" y="1883639"/>
            <a:ext cx="17386300" cy="856615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596900" indent="-571500">
              <a:lnSpc>
                <a:spcPct val="100000"/>
              </a:lnSpc>
              <a:spcBef>
                <a:spcPts val="1090"/>
              </a:spcBef>
              <a:buClr>
                <a:srgbClr val="FFFFFF"/>
              </a:buClr>
              <a:buSzPct val="144210"/>
              <a:buChar char="•"/>
              <a:tabLst>
                <a:tab pos="596900" algn="l"/>
              </a:tabLst>
            </a:pPr>
            <a:r>
              <a:rPr sz="4750" spc="335" dirty="0">
                <a:solidFill>
                  <a:srgbClr val="16E7CF"/>
                </a:solidFill>
                <a:latin typeface="Calibri"/>
                <a:cs typeface="Calibri"/>
              </a:rPr>
              <a:t>Transforming</a:t>
            </a:r>
            <a:r>
              <a:rPr sz="47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7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5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575"/>
              </a:spcBef>
              <a:buClr>
                <a:srgbClr val="FFFFFF"/>
              </a:buClr>
              <a:buSzPct val="144210"/>
              <a:buChar char="•"/>
              <a:tabLst>
                <a:tab pos="596900" algn="l"/>
              </a:tabLst>
            </a:pPr>
            <a:r>
              <a:rPr sz="4750" spc="380" dirty="0">
                <a:solidFill>
                  <a:srgbClr val="16E7CF"/>
                </a:solidFill>
                <a:latin typeface="Calibri"/>
                <a:cs typeface="Calibri"/>
              </a:rPr>
              <a:t>Loading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434" dirty="0">
                <a:solidFill>
                  <a:srgbClr val="16E7CF"/>
                </a:solidFill>
                <a:latin typeface="Calibri"/>
                <a:cs typeface="Calibri"/>
              </a:rPr>
              <a:t>custom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4750" spc="280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3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575"/>
              </a:spcBef>
              <a:buSzPct val="144210"/>
              <a:buChar char="•"/>
              <a:tabLst>
                <a:tab pos="596900" algn="l"/>
                <a:tab pos="12506325" algn="l"/>
              </a:tabLst>
            </a:pPr>
            <a:r>
              <a:rPr sz="4750" spc="27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4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30" dirty="0">
                <a:solidFill>
                  <a:srgbClr val="16E7CF"/>
                </a:solidFill>
                <a:latin typeface="Calibri"/>
                <a:cs typeface="Calibri"/>
              </a:rPr>
              <a:t>FoodVision</a:t>
            </a:r>
            <a:r>
              <a:rPr sz="47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65" dirty="0">
                <a:solidFill>
                  <a:srgbClr val="16E7CF"/>
                </a:solidFill>
                <a:latin typeface="Calibri"/>
                <a:cs typeface="Calibri"/>
              </a:rPr>
              <a:t>Mini</a:t>
            </a:r>
            <a:r>
              <a:rPr sz="47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FFFFFF"/>
                </a:solidFill>
                <a:latin typeface="Calibri"/>
                <a:cs typeface="Calibri"/>
              </a:rPr>
              <a:t>classify</a:t>
            </a:r>
            <a:r>
              <a:rPr sz="47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750" spc="390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endParaRPr sz="4750">
              <a:latin typeface="Calibri"/>
              <a:cs typeface="Calibri"/>
            </a:endParaRPr>
          </a:p>
          <a:p>
            <a:pPr marL="596900" marR="17780" indent="-572135">
              <a:lnSpc>
                <a:spcPct val="162700"/>
              </a:lnSpc>
              <a:spcBef>
                <a:spcPts val="140"/>
              </a:spcBef>
              <a:buSzPct val="144210"/>
              <a:buChar char="•"/>
              <a:tabLst>
                <a:tab pos="596900" algn="l"/>
              </a:tabLst>
            </a:pPr>
            <a:r>
              <a:rPr sz="4750" spc="300" dirty="0">
                <a:solidFill>
                  <a:srgbClr val="FFFFFF"/>
                </a:solidFill>
                <a:latin typeface="Calibri"/>
                <a:cs typeface="Calibri"/>
              </a:rPr>
              <a:t>Turning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0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400" dirty="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47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145" dirty="0">
                <a:solidFill>
                  <a:srgbClr val="FFFFFF"/>
                </a:solidFill>
                <a:latin typeface="Calibri"/>
                <a:cs typeface="Calibri"/>
              </a:rPr>
              <a:t>(all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5" dirty="0">
                <a:solidFill>
                  <a:srgbClr val="FFFFFF"/>
                </a:solidFill>
                <a:latin typeface="Calibri"/>
                <a:cs typeface="Calibri"/>
              </a:rPr>
              <a:t>above)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254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47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16E7CF"/>
                </a:solidFill>
                <a:latin typeface="Calibri"/>
                <a:cs typeface="Calibri"/>
              </a:rPr>
              <a:t>Python </a:t>
            </a:r>
            <a:r>
              <a:rPr sz="4750" spc="345" dirty="0">
                <a:solidFill>
                  <a:srgbClr val="16E7CF"/>
                </a:solidFill>
                <a:latin typeface="Calibri"/>
                <a:cs typeface="Calibri"/>
              </a:rPr>
              <a:t>scripts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575"/>
              </a:spcBef>
              <a:buSzPct val="144210"/>
              <a:buChar char="•"/>
              <a:tabLst>
                <a:tab pos="596900" algn="l"/>
              </a:tabLst>
            </a:pPr>
            <a:r>
              <a:rPr sz="4750" spc="27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7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70" dirty="0">
                <a:solidFill>
                  <a:srgbClr val="16E7CF"/>
                </a:solidFill>
                <a:latin typeface="Calibri"/>
                <a:cs typeface="Calibri"/>
              </a:rPr>
              <a:t>from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459" dirty="0">
                <a:solidFill>
                  <a:srgbClr val="16E7CF"/>
                </a:solidFill>
                <a:latin typeface="Calibri"/>
                <a:cs typeface="Calibri"/>
              </a:rPr>
              <a:t>command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170" dirty="0">
                <a:solidFill>
                  <a:srgbClr val="16E7CF"/>
                </a:solidFill>
                <a:latin typeface="Calibri"/>
                <a:cs typeface="Calibri"/>
              </a:rPr>
              <a:t>line</a:t>
            </a:r>
            <a:endParaRPr sz="4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00"/>
              </a:spcBef>
            </a:pPr>
            <a:endParaRPr sz="4750">
              <a:latin typeface="Calibri"/>
              <a:cs typeface="Calibri"/>
            </a:endParaRPr>
          </a:p>
          <a:p>
            <a:pPr marR="3891279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7" name="object 7"/>
          <p:cNvSpPr txBox="1"/>
          <p:nvPr/>
        </p:nvSpPr>
        <p:spPr>
          <a:xfrm rot="21540000">
            <a:off x="15433095" y="1278242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4890333" y="8935108"/>
            <a:ext cx="510451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60"/>
              </a:lnSpc>
            </a:pPr>
            <a:r>
              <a:rPr sz="4200" b="1" spc="-112" baseline="-1984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4200" b="1" spc="-142" baseline="-198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44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28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322" baseline="396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4200" b="1" spc="-135" baseline="39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254" baseline="4960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4200" b="1" spc="-135" baseline="49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247" baseline="595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200" b="1" spc="-135" baseline="59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00" b="1" spc="-202" baseline="6944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4200" baseline="6944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65" dirty="0"/>
              <a:t>Let’s</a:t>
            </a:r>
            <a:r>
              <a:rPr sz="9450" spc="-490" dirty="0"/>
              <a:t> </a:t>
            </a:r>
            <a:r>
              <a:rPr sz="9450" spc="470" dirty="0"/>
              <a:t>code!</a:t>
            </a:r>
            <a:endParaRPr sz="94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161" y="1545789"/>
            <a:ext cx="8861775" cy="970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331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25"/>
              </a:spcBef>
            </a:pPr>
            <a:r>
              <a:rPr spc="409" dirty="0"/>
              <a:t>Standard</a:t>
            </a:r>
            <a:r>
              <a:rPr spc="-340" dirty="0"/>
              <a:t> </a:t>
            </a:r>
            <a:r>
              <a:rPr spc="475" dirty="0"/>
              <a:t>image</a:t>
            </a:r>
            <a:r>
              <a:rPr spc="-340" dirty="0"/>
              <a:t> </a:t>
            </a:r>
            <a:r>
              <a:rPr spc="325" dirty="0"/>
              <a:t>classification</a:t>
            </a:r>
            <a:r>
              <a:rPr spc="-335" dirty="0"/>
              <a:t> </a:t>
            </a:r>
            <a:r>
              <a:rPr spc="430" dirty="0"/>
              <a:t>data</a:t>
            </a:r>
            <a:r>
              <a:rPr spc="-340" dirty="0"/>
              <a:t> </a:t>
            </a:r>
            <a:r>
              <a:rPr spc="390" dirty="0"/>
              <a:t>format</a:t>
            </a:r>
          </a:p>
        </p:txBody>
      </p:sp>
      <p:sp>
        <p:nvSpPr>
          <p:cNvPr id="4" name="object 4"/>
          <p:cNvSpPr txBox="1"/>
          <p:nvPr/>
        </p:nvSpPr>
        <p:spPr>
          <a:xfrm rot="21540000">
            <a:off x="1232812" y="2771156"/>
            <a:ext cx="405144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4950" b="1" spc="-240" baseline="-1683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4950" b="1" spc="-187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168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950" b="1" spc="-179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" baseline="3367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endParaRPr sz="4950" baseline="33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540000">
            <a:off x="1451372" y="3240629"/>
            <a:ext cx="3644313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0"/>
              </a:lnSpc>
            </a:pP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42" baseline="1683" dirty="0">
                <a:solidFill>
                  <a:srgbClr val="FFFFFF"/>
                </a:solidFill>
                <a:latin typeface="Arial"/>
                <a:cs typeface="Arial"/>
              </a:rPr>
              <a:t>depend</a:t>
            </a:r>
            <a:r>
              <a:rPr sz="4950" b="1" spc="-112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45" baseline="4208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950" b="1" spc="-120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50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endParaRPr sz="4950" baseline="5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1868483" y="3708655"/>
            <a:ext cx="284032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4950" b="1" spc="-247" baseline="-2525" dirty="0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sz="4950" b="1" spc="-209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4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15047436" y="7481974"/>
            <a:ext cx="389610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0"/>
              </a:lnSpc>
            </a:pPr>
            <a:r>
              <a:rPr sz="4950" b="1" spc="-442" baseline="168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950" b="1" spc="-195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75" dirty="0">
                <a:solidFill>
                  <a:srgbClr val="FFFFFF"/>
                </a:solidFill>
                <a:latin typeface="Arial"/>
                <a:cs typeface="Arial"/>
              </a:rPr>
              <a:t>premise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20" baseline="-3367" dirty="0">
                <a:solidFill>
                  <a:srgbClr val="FFFFFF"/>
                </a:solidFill>
                <a:latin typeface="Arial"/>
                <a:cs typeface="Arial"/>
              </a:rPr>
              <a:t>remains:</a:t>
            </a:r>
            <a:endParaRPr sz="4950" baseline="-33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360000">
            <a:off x="15006352" y="7949584"/>
            <a:ext cx="3864542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60"/>
              </a:lnSpc>
            </a:pPr>
            <a:r>
              <a:rPr sz="4950" b="1" spc="-217" baseline="6734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4950" b="1" spc="-195" baseline="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67" baseline="4208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950" b="1" spc="-187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95" baseline="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07" baseline="1683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4950" b="1" spc="-187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15013388" y="8416802"/>
            <a:ext cx="3737054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4950" b="1" spc="-165" baseline="4208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950" b="1" spc="-195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" baseline="1683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4950" b="1" spc="-187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45" dirty="0">
                <a:solidFill>
                  <a:srgbClr val="FFFFFF"/>
                </a:solidFill>
                <a:latin typeface="Arial"/>
                <a:cs typeface="Arial"/>
              </a:rPr>
              <a:t>tensors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7" baseline="-33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4950" baseline="-33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360000">
            <a:off x="15241656" y="8882207"/>
            <a:ext cx="316729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5"/>
              </a:lnSpc>
            </a:pPr>
            <a:r>
              <a:rPr sz="4950" b="1" spc="-457" baseline="3367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4950" b="1" spc="-202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1683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4950" b="1" spc="-195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180" dirty="0">
                <a:latin typeface="Century Gothic"/>
                <a:cs typeface="Century Gothic"/>
              </a:rPr>
              <a:t>Where</a:t>
            </a:r>
            <a:r>
              <a:rPr sz="9450" b="1" spc="-655" dirty="0">
                <a:latin typeface="Century Gothic"/>
                <a:cs typeface="Century Gothic"/>
              </a:rPr>
              <a:t> </a:t>
            </a:r>
            <a:r>
              <a:rPr sz="9450" b="1" spc="-540" dirty="0">
                <a:latin typeface="Century Gothic"/>
                <a:cs typeface="Century Gothic"/>
              </a:rPr>
              <a:t>can</a:t>
            </a:r>
            <a:r>
              <a:rPr sz="9450" b="1" spc="-650" dirty="0">
                <a:latin typeface="Century Gothic"/>
                <a:cs typeface="Century Gothic"/>
              </a:rPr>
              <a:t> </a:t>
            </a:r>
            <a:r>
              <a:rPr sz="9450" b="1" spc="-220" dirty="0">
                <a:latin typeface="Century Gothic"/>
                <a:cs typeface="Century Gothic"/>
              </a:rPr>
              <a:t>you</a:t>
            </a:r>
            <a:r>
              <a:rPr sz="9450" b="1" spc="-655" dirty="0">
                <a:latin typeface="Century Gothic"/>
                <a:cs typeface="Century Gothic"/>
              </a:rPr>
              <a:t> </a:t>
            </a:r>
            <a:r>
              <a:rPr sz="9450" b="1" spc="125" dirty="0">
                <a:latin typeface="Century Gothic"/>
                <a:cs typeface="Century Gothic"/>
              </a:rPr>
              <a:t>get</a:t>
            </a:r>
            <a:r>
              <a:rPr sz="9450" b="1" spc="-650" dirty="0">
                <a:latin typeface="Century Gothic"/>
                <a:cs typeface="Century Gothic"/>
              </a:rPr>
              <a:t> </a:t>
            </a:r>
            <a:r>
              <a:rPr sz="9450" b="1" spc="-160" dirty="0">
                <a:latin typeface="Century Gothic"/>
                <a:cs typeface="Century Gothic"/>
              </a:rPr>
              <a:t>help?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/>
              <a:t>Follow</a:t>
            </a:r>
            <a:r>
              <a:rPr sz="4250" spc="-45" dirty="0"/>
              <a:t> </a:t>
            </a:r>
            <a:r>
              <a:rPr sz="4250" spc="340" dirty="0"/>
              <a:t>along</a:t>
            </a:r>
            <a:r>
              <a:rPr sz="4250" spc="-40" dirty="0"/>
              <a:t> </a:t>
            </a:r>
            <a:r>
              <a:rPr sz="4250" spc="285" dirty="0"/>
              <a:t>with</a:t>
            </a:r>
            <a:r>
              <a:rPr sz="4250" spc="-40" dirty="0"/>
              <a:t> </a:t>
            </a:r>
            <a:r>
              <a:rPr sz="4250" spc="345" dirty="0"/>
              <a:t>the</a:t>
            </a:r>
            <a:r>
              <a:rPr sz="4250" spc="-40" dirty="0"/>
              <a:t> </a:t>
            </a:r>
            <a:r>
              <a:rPr sz="4250" spc="430" dirty="0"/>
              <a:t>code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/>
              <a:t>Try</a:t>
            </a:r>
            <a:r>
              <a:rPr sz="4250" spc="-45" dirty="0"/>
              <a:t> </a:t>
            </a:r>
            <a:r>
              <a:rPr sz="4250" spc="215" dirty="0"/>
              <a:t>it</a:t>
            </a:r>
            <a:r>
              <a:rPr sz="4250" spc="-40" dirty="0"/>
              <a:t> </a:t>
            </a:r>
            <a:r>
              <a:rPr sz="4250" spc="290" dirty="0"/>
              <a:t>for</a:t>
            </a:r>
            <a:r>
              <a:rPr sz="4250" spc="-40" dirty="0"/>
              <a:t> </a:t>
            </a:r>
            <a:r>
              <a:rPr sz="4250" spc="285" dirty="0"/>
              <a:t>yourself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/>
              <a:t>Press</a:t>
            </a:r>
            <a:r>
              <a:rPr sz="4250" spc="-45" dirty="0"/>
              <a:t> </a:t>
            </a:r>
            <a:r>
              <a:rPr sz="4250" spc="370" dirty="0"/>
              <a:t>SHIFT</a:t>
            </a:r>
            <a:r>
              <a:rPr sz="4250" spc="-40" dirty="0"/>
              <a:t> </a:t>
            </a:r>
            <a:r>
              <a:rPr sz="4250" spc="420" dirty="0"/>
              <a:t>+</a:t>
            </a:r>
            <a:r>
              <a:rPr sz="4250" spc="-45" dirty="0"/>
              <a:t> </a:t>
            </a:r>
            <a:r>
              <a:rPr sz="4250" spc="480" dirty="0"/>
              <a:t>CMD</a:t>
            </a:r>
            <a:r>
              <a:rPr sz="4250" spc="-40" dirty="0"/>
              <a:t> </a:t>
            </a:r>
            <a:r>
              <a:rPr sz="4250" spc="420" dirty="0"/>
              <a:t>+</a:t>
            </a:r>
            <a:r>
              <a:rPr sz="4250" spc="-45" dirty="0"/>
              <a:t> </a:t>
            </a:r>
            <a:r>
              <a:rPr sz="4250" spc="440" dirty="0"/>
              <a:t>SPACE</a:t>
            </a:r>
            <a:r>
              <a:rPr sz="4250" spc="-40" dirty="0"/>
              <a:t> </a:t>
            </a:r>
            <a:r>
              <a:rPr sz="4250" spc="365" dirty="0"/>
              <a:t>to</a:t>
            </a:r>
            <a:r>
              <a:rPr sz="4250" spc="-45" dirty="0"/>
              <a:t> </a:t>
            </a:r>
            <a:r>
              <a:rPr sz="4250" spc="310" dirty="0"/>
              <a:t>read</a:t>
            </a:r>
            <a:r>
              <a:rPr sz="4250" spc="-40" dirty="0"/>
              <a:t> </a:t>
            </a:r>
            <a:r>
              <a:rPr sz="4250" spc="345" dirty="0"/>
              <a:t>the</a:t>
            </a:r>
            <a:r>
              <a:rPr sz="4250" spc="-40" dirty="0"/>
              <a:t> </a:t>
            </a:r>
            <a:r>
              <a:rPr sz="4250" spc="365" dirty="0"/>
              <a:t>docstring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/>
              <a:t>Search</a:t>
            </a:r>
            <a:r>
              <a:rPr sz="4250" spc="-35" dirty="0"/>
              <a:t> </a:t>
            </a:r>
            <a:r>
              <a:rPr sz="4250" spc="290" dirty="0"/>
              <a:t>for</a:t>
            </a:r>
            <a:r>
              <a:rPr sz="4250" spc="-30" dirty="0"/>
              <a:t> </a:t>
            </a:r>
            <a:r>
              <a:rPr sz="4250" spc="190" dirty="0"/>
              <a:t>it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/>
              <a:t>Try</a:t>
            </a:r>
            <a:r>
              <a:rPr sz="4250" spc="-40" dirty="0"/>
              <a:t> </a:t>
            </a:r>
            <a:r>
              <a:rPr sz="4250" spc="320" dirty="0"/>
              <a:t>again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/>
              <a:t>Ask</a:t>
            </a:r>
            <a:endParaRPr sz="4250"/>
          </a:p>
        </p:txBody>
      </p:sp>
      <p:grpSp>
        <p:nvGrpSpPr>
          <p:cNvPr id="4" name="object 4"/>
          <p:cNvGrpSpPr/>
          <p:nvPr/>
        </p:nvGrpSpPr>
        <p:grpSpPr>
          <a:xfrm>
            <a:off x="8106609" y="3418504"/>
            <a:ext cx="1872614" cy="100965"/>
            <a:chOff x="8106609" y="3418504"/>
            <a:chExt cx="1872614" cy="100965"/>
          </a:xfrm>
        </p:grpSpPr>
        <p:sp>
          <p:nvSpPr>
            <p:cNvPr id="5" name="object 5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845861" y="5477712"/>
            <a:ext cx="1622425" cy="100965"/>
            <a:chOff x="13845861" y="5477712"/>
            <a:chExt cx="1622425" cy="100965"/>
          </a:xfrm>
        </p:grpSpPr>
        <p:sp>
          <p:nvSpPr>
            <p:cNvPr id="8" name="object 8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578300" y="3847068"/>
            <a:ext cx="4436172" cy="336190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1" name="object 21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31092" y="1391120"/>
            <a:ext cx="4978713" cy="39987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5" dirty="0"/>
              <a:t> </a:t>
            </a:r>
            <a:r>
              <a:rPr sz="9450" spc="355" dirty="0"/>
              <a:t>is</a:t>
            </a:r>
            <a:r>
              <a:rPr sz="9450" spc="-490" dirty="0"/>
              <a:t> </a:t>
            </a:r>
            <a:r>
              <a:rPr sz="9450" spc="730" dirty="0"/>
              <a:t>going</a:t>
            </a:r>
            <a:r>
              <a:rPr sz="9450" spc="-490" dirty="0"/>
              <a:t> </a:t>
            </a:r>
            <a:r>
              <a:rPr sz="9450" spc="445" dirty="0"/>
              <a:t>modular?”</a:t>
            </a:r>
            <a:endParaRPr sz="9450"/>
          </a:p>
        </p:txBody>
      </p:sp>
      <p:sp>
        <p:nvSpPr>
          <p:cNvPr id="3" name="object 3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/>
              <a:t>“I’ve </a:t>
            </a:r>
            <a:r>
              <a:rPr sz="3450" spc="145" dirty="0"/>
              <a:t>written</a:t>
            </a:r>
            <a:r>
              <a:rPr sz="3450" dirty="0"/>
              <a:t> </a:t>
            </a:r>
            <a:r>
              <a:rPr sz="3450" spc="245" dirty="0"/>
              <a:t>some</a:t>
            </a:r>
            <a:r>
              <a:rPr sz="3450" dirty="0"/>
              <a:t> </a:t>
            </a:r>
            <a:r>
              <a:rPr sz="3450" spc="170" dirty="0"/>
              <a:t>nice</a:t>
            </a:r>
            <a:r>
              <a:rPr sz="3450" spc="5" dirty="0"/>
              <a:t> </a:t>
            </a:r>
            <a:r>
              <a:rPr sz="3450" spc="300" dirty="0"/>
              <a:t>code</a:t>
            </a:r>
            <a:r>
              <a:rPr sz="3450" dirty="0"/>
              <a:t> in </a:t>
            </a:r>
            <a:r>
              <a:rPr sz="3450" spc="195" dirty="0"/>
              <a:t>a</a:t>
            </a:r>
            <a:r>
              <a:rPr sz="3450" dirty="0"/>
              <a:t> </a:t>
            </a:r>
            <a:r>
              <a:rPr sz="3450" spc="180" dirty="0"/>
              <a:t>notebook,</a:t>
            </a:r>
            <a:r>
              <a:rPr sz="3450" spc="5" dirty="0"/>
              <a:t> </a:t>
            </a:r>
            <a:r>
              <a:rPr sz="3450" spc="245" dirty="0"/>
              <a:t>can</a:t>
            </a:r>
            <a:r>
              <a:rPr sz="3450" dirty="0"/>
              <a:t> I </a:t>
            </a:r>
            <a:r>
              <a:rPr sz="3450" spc="155" dirty="0"/>
              <a:t>reuse</a:t>
            </a:r>
            <a:r>
              <a:rPr sz="3450" dirty="0"/>
              <a:t> </a:t>
            </a:r>
            <a:r>
              <a:rPr sz="3450" spc="75" dirty="0"/>
              <a:t>it</a:t>
            </a:r>
            <a:r>
              <a:rPr sz="3450" spc="5" dirty="0"/>
              <a:t> </a:t>
            </a:r>
            <a:r>
              <a:rPr sz="3450" spc="120" dirty="0"/>
              <a:t>elsewhere?”</a:t>
            </a:r>
            <a:endParaRPr sz="3450"/>
          </a:p>
          <a:p>
            <a:pPr marL="118745">
              <a:lnSpc>
                <a:spcPct val="100000"/>
              </a:lnSpc>
              <a:spcBef>
                <a:spcPts val="3550"/>
              </a:spcBef>
            </a:pPr>
            <a:r>
              <a:rPr sz="3450" spc="90" dirty="0"/>
              <a:t>Yes.</a:t>
            </a:r>
            <a:endParaRPr sz="3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5719" y="3793594"/>
            <a:ext cx="628253" cy="6282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3861585"/>
            <a:ext cx="509591" cy="509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894" y="3747672"/>
            <a:ext cx="3239781" cy="32397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6800983"/>
            <a:ext cx="509591" cy="5095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5719" y="6773209"/>
            <a:ext cx="628253" cy="6282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5719" y="5283401"/>
            <a:ext cx="628253" cy="628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5351392"/>
            <a:ext cx="509591" cy="50959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749656" y="5555928"/>
            <a:ext cx="552450" cy="100965"/>
            <a:chOff x="14749656" y="5555928"/>
            <a:chExt cx="552450" cy="100965"/>
          </a:xfrm>
        </p:grpSpPr>
        <p:sp>
          <p:nvSpPr>
            <p:cNvPr id="10" name="object 10"/>
            <p:cNvSpPr/>
            <p:nvPr/>
          </p:nvSpPr>
          <p:spPr>
            <a:xfrm>
              <a:off x="14749656" y="560618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8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01223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790763" y="4986363"/>
            <a:ext cx="459740" cy="459740"/>
            <a:chOff x="14790763" y="4986363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14801234" y="5050038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3538" y="498636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8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797058" y="5755538"/>
            <a:ext cx="459740" cy="459740"/>
            <a:chOff x="14797058" y="5755538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4807528" y="5766009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49832" y="610831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9"/>
                  </a:lnTo>
                  <a:lnTo>
                    <a:pt x="106614" y="106618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898136" y="5555928"/>
            <a:ext cx="706120" cy="100965"/>
            <a:chOff x="9898136" y="5555928"/>
            <a:chExt cx="706120" cy="100965"/>
          </a:xfrm>
        </p:grpSpPr>
        <p:sp>
          <p:nvSpPr>
            <p:cNvPr id="19" name="object 19"/>
            <p:cNvSpPr/>
            <p:nvPr/>
          </p:nvSpPr>
          <p:spPr>
            <a:xfrm>
              <a:off x="9898136" y="5606188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03397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01065" y="5517048"/>
            <a:ext cx="552450" cy="100965"/>
            <a:chOff x="4801065" y="5517048"/>
            <a:chExt cx="552450" cy="100965"/>
          </a:xfrm>
        </p:grpSpPr>
        <p:sp>
          <p:nvSpPr>
            <p:cNvPr id="22" name="object 22"/>
            <p:cNvSpPr/>
            <p:nvPr/>
          </p:nvSpPr>
          <p:spPr>
            <a:xfrm>
              <a:off x="4801065" y="5567309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52632" y="55170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42176" y="4937012"/>
            <a:ext cx="459740" cy="459740"/>
            <a:chOff x="4842176" y="4937012"/>
            <a:chExt cx="459740" cy="459740"/>
          </a:xfrm>
        </p:grpSpPr>
        <p:sp>
          <p:nvSpPr>
            <p:cNvPr id="25" name="object 25"/>
            <p:cNvSpPr/>
            <p:nvPr/>
          </p:nvSpPr>
          <p:spPr>
            <a:xfrm>
              <a:off x="4852647" y="4947483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4953" y="52897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48467" y="5727131"/>
            <a:ext cx="459740" cy="459740"/>
            <a:chOff x="4848467" y="5727131"/>
            <a:chExt cx="459740" cy="459740"/>
          </a:xfrm>
        </p:grpSpPr>
        <p:sp>
          <p:nvSpPr>
            <p:cNvPr id="28" name="object 28"/>
            <p:cNvSpPr/>
            <p:nvPr/>
          </p:nvSpPr>
          <p:spPr>
            <a:xfrm>
              <a:off x="4858938" y="5790805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1244" y="57271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5598" y="3477896"/>
            <a:ext cx="1592472" cy="11943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5598" y="6457511"/>
            <a:ext cx="1592472" cy="119435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1222" y="4967702"/>
            <a:ext cx="1592472" cy="118813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684706" y="8039566"/>
            <a:ext cx="14947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7820" y="3627096"/>
            <a:ext cx="3869346" cy="386934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291301" y="8039566"/>
            <a:ext cx="28225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35" dirty="0">
                <a:solidFill>
                  <a:srgbClr val="FFFFFF"/>
                </a:solidFill>
                <a:latin typeface="Calibri"/>
                <a:cs typeface="Calibri"/>
              </a:rPr>
              <a:t>Build/train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862112" y="8039566"/>
            <a:ext cx="33851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17" rIns="0" bIns="0" rtlCol="0">
            <a:spAutoFit/>
          </a:bodyPr>
          <a:lstStyle/>
          <a:p>
            <a:pPr marL="1032510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5" dirty="0"/>
              <a:t> </a:t>
            </a:r>
            <a:r>
              <a:rPr sz="9450" spc="340" dirty="0"/>
              <a:t>we’re</a:t>
            </a:r>
            <a:r>
              <a:rPr sz="9450" spc="-490" dirty="0"/>
              <a:t> </a:t>
            </a:r>
            <a:r>
              <a:rPr sz="9450" spc="730" dirty="0"/>
              <a:t>going</a:t>
            </a:r>
            <a:r>
              <a:rPr sz="9450" spc="-490" dirty="0"/>
              <a:t> </a:t>
            </a:r>
            <a:r>
              <a:rPr sz="9450" spc="680" dirty="0"/>
              <a:t>to</a:t>
            </a:r>
            <a:r>
              <a:rPr sz="9450" spc="-490" dirty="0"/>
              <a:t> </a:t>
            </a:r>
            <a:r>
              <a:rPr sz="9450" spc="335" dirty="0"/>
              <a:t>build</a:t>
            </a:r>
            <a:endParaRPr sz="9450"/>
          </a:p>
        </p:txBody>
      </p:sp>
      <p:sp>
        <p:nvSpPr>
          <p:cNvPr id="38" name="object 38"/>
          <p:cNvSpPr txBox="1"/>
          <p:nvPr/>
        </p:nvSpPr>
        <p:spPr>
          <a:xfrm>
            <a:off x="7800234" y="2091093"/>
            <a:ext cx="4121150" cy="71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50" spc="23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5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-2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257275" y="3202932"/>
            <a:ext cx="7353934" cy="5567680"/>
          </a:xfrm>
          <a:custGeom>
            <a:avLst/>
            <a:gdLst/>
            <a:ahLst/>
            <a:cxnLst/>
            <a:rect l="l" t="t" r="r" b="b"/>
            <a:pathLst>
              <a:path w="7353934" h="5567680">
                <a:moveTo>
                  <a:pt x="1024199" y="0"/>
                </a:moveTo>
                <a:lnTo>
                  <a:pt x="6329513" y="0"/>
                </a:lnTo>
                <a:lnTo>
                  <a:pt x="6402180" y="29"/>
                </a:lnTo>
                <a:lnTo>
                  <a:pt x="6470048" y="232"/>
                </a:lnTo>
                <a:lnTo>
                  <a:pt x="6533324" y="784"/>
                </a:lnTo>
                <a:lnTo>
                  <a:pt x="6592216" y="1858"/>
                </a:lnTo>
                <a:lnTo>
                  <a:pt x="6646935" y="3630"/>
                </a:lnTo>
                <a:lnTo>
                  <a:pt x="6697687" y="6273"/>
                </a:lnTo>
                <a:lnTo>
                  <a:pt x="6744683" y="9962"/>
                </a:lnTo>
                <a:lnTo>
                  <a:pt x="6788131" y="14871"/>
                </a:lnTo>
                <a:lnTo>
                  <a:pt x="6828239" y="21174"/>
                </a:lnTo>
                <a:lnTo>
                  <a:pt x="6899272" y="38659"/>
                </a:lnTo>
                <a:lnTo>
                  <a:pt x="6976940" y="69187"/>
                </a:lnTo>
                <a:lnTo>
                  <a:pt x="7021277" y="91660"/>
                </a:lnTo>
                <a:lnTo>
                  <a:pt x="7063459" y="117444"/>
                </a:lnTo>
                <a:lnTo>
                  <a:pt x="7103321" y="146375"/>
                </a:lnTo>
                <a:lnTo>
                  <a:pt x="7140698" y="178286"/>
                </a:lnTo>
                <a:lnTo>
                  <a:pt x="7175425" y="213013"/>
                </a:lnTo>
                <a:lnTo>
                  <a:pt x="7207337" y="250390"/>
                </a:lnTo>
                <a:lnTo>
                  <a:pt x="7236267" y="290253"/>
                </a:lnTo>
                <a:lnTo>
                  <a:pt x="7262052" y="332435"/>
                </a:lnTo>
                <a:lnTo>
                  <a:pt x="7284525" y="376772"/>
                </a:lnTo>
                <a:lnTo>
                  <a:pt x="7303522" y="423098"/>
                </a:lnTo>
                <a:lnTo>
                  <a:pt x="7324667" y="488495"/>
                </a:lnTo>
                <a:lnTo>
                  <a:pt x="7338841" y="565581"/>
                </a:lnTo>
                <a:lnTo>
                  <a:pt x="7343750" y="609029"/>
                </a:lnTo>
                <a:lnTo>
                  <a:pt x="7347439" y="656025"/>
                </a:lnTo>
                <a:lnTo>
                  <a:pt x="7350082" y="706777"/>
                </a:lnTo>
                <a:lnTo>
                  <a:pt x="7351854" y="761496"/>
                </a:lnTo>
                <a:lnTo>
                  <a:pt x="7352929" y="820388"/>
                </a:lnTo>
                <a:lnTo>
                  <a:pt x="7353480" y="883664"/>
                </a:lnTo>
                <a:lnTo>
                  <a:pt x="7353684" y="951531"/>
                </a:lnTo>
                <a:lnTo>
                  <a:pt x="7353713" y="1024199"/>
                </a:lnTo>
                <a:lnTo>
                  <a:pt x="7353713" y="4543475"/>
                </a:lnTo>
                <a:lnTo>
                  <a:pt x="7353684" y="4616142"/>
                </a:lnTo>
                <a:lnTo>
                  <a:pt x="7353480" y="4684010"/>
                </a:lnTo>
                <a:lnTo>
                  <a:pt x="7352929" y="4747285"/>
                </a:lnTo>
                <a:lnTo>
                  <a:pt x="7351854" y="4806178"/>
                </a:lnTo>
                <a:lnTo>
                  <a:pt x="7350082" y="4860896"/>
                </a:lnTo>
                <a:lnTo>
                  <a:pt x="7347439" y="4911649"/>
                </a:lnTo>
                <a:lnTo>
                  <a:pt x="7343750" y="4958645"/>
                </a:lnTo>
                <a:lnTo>
                  <a:pt x="7338841" y="5002092"/>
                </a:lnTo>
                <a:lnTo>
                  <a:pt x="7332538" y="5042201"/>
                </a:lnTo>
                <a:lnTo>
                  <a:pt x="7315053" y="5113234"/>
                </a:lnTo>
                <a:lnTo>
                  <a:pt x="7284525" y="5190902"/>
                </a:lnTo>
                <a:lnTo>
                  <a:pt x="7262052" y="5235239"/>
                </a:lnTo>
                <a:lnTo>
                  <a:pt x="7236267" y="5277421"/>
                </a:lnTo>
                <a:lnTo>
                  <a:pt x="7207337" y="5317283"/>
                </a:lnTo>
                <a:lnTo>
                  <a:pt x="7175425" y="5354661"/>
                </a:lnTo>
                <a:lnTo>
                  <a:pt x="7140698" y="5389388"/>
                </a:lnTo>
                <a:lnTo>
                  <a:pt x="7103321" y="5421299"/>
                </a:lnTo>
                <a:lnTo>
                  <a:pt x="7063459" y="5450230"/>
                </a:lnTo>
                <a:lnTo>
                  <a:pt x="7021277" y="5476014"/>
                </a:lnTo>
                <a:lnTo>
                  <a:pt x="6976940" y="5498487"/>
                </a:lnTo>
                <a:lnTo>
                  <a:pt x="6930614" y="5517484"/>
                </a:lnTo>
                <a:lnTo>
                  <a:pt x="6865216" y="5538629"/>
                </a:lnTo>
                <a:lnTo>
                  <a:pt x="6788131" y="5552803"/>
                </a:lnTo>
                <a:lnTo>
                  <a:pt x="6744683" y="5557711"/>
                </a:lnTo>
                <a:lnTo>
                  <a:pt x="6697687" y="5561400"/>
                </a:lnTo>
                <a:lnTo>
                  <a:pt x="6646935" y="5564043"/>
                </a:lnTo>
                <a:lnTo>
                  <a:pt x="6592216" y="5565815"/>
                </a:lnTo>
                <a:lnTo>
                  <a:pt x="6533324" y="5566890"/>
                </a:lnTo>
                <a:lnTo>
                  <a:pt x="6470048" y="5567442"/>
                </a:lnTo>
                <a:lnTo>
                  <a:pt x="6402180" y="5567645"/>
                </a:lnTo>
                <a:lnTo>
                  <a:pt x="6329513" y="5567674"/>
                </a:lnTo>
                <a:lnTo>
                  <a:pt x="1024199" y="5567674"/>
                </a:lnTo>
                <a:lnTo>
                  <a:pt x="951531" y="5567645"/>
                </a:lnTo>
                <a:lnTo>
                  <a:pt x="883664" y="5567442"/>
                </a:lnTo>
                <a:lnTo>
                  <a:pt x="820388" y="5566890"/>
                </a:lnTo>
                <a:lnTo>
                  <a:pt x="761496" y="5565815"/>
                </a:lnTo>
                <a:lnTo>
                  <a:pt x="706777" y="5564043"/>
                </a:lnTo>
                <a:lnTo>
                  <a:pt x="656025" y="5561400"/>
                </a:lnTo>
                <a:lnTo>
                  <a:pt x="609029" y="5557711"/>
                </a:lnTo>
                <a:lnTo>
                  <a:pt x="565581" y="5552803"/>
                </a:lnTo>
                <a:lnTo>
                  <a:pt x="525473" y="5546500"/>
                </a:lnTo>
                <a:lnTo>
                  <a:pt x="454440" y="5529015"/>
                </a:lnTo>
                <a:lnTo>
                  <a:pt x="376772" y="5498487"/>
                </a:lnTo>
                <a:lnTo>
                  <a:pt x="332435" y="5476014"/>
                </a:lnTo>
                <a:lnTo>
                  <a:pt x="290253" y="5450230"/>
                </a:lnTo>
                <a:lnTo>
                  <a:pt x="250390" y="5421299"/>
                </a:lnTo>
                <a:lnTo>
                  <a:pt x="213013" y="5389388"/>
                </a:lnTo>
                <a:lnTo>
                  <a:pt x="178286" y="5354661"/>
                </a:lnTo>
                <a:lnTo>
                  <a:pt x="146375" y="5317283"/>
                </a:lnTo>
                <a:lnTo>
                  <a:pt x="117444" y="5277421"/>
                </a:lnTo>
                <a:lnTo>
                  <a:pt x="91660" y="5235239"/>
                </a:lnTo>
                <a:lnTo>
                  <a:pt x="69187" y="5190902"/>
                </a:lnTo>
                <a:lnTo>
                  <a:pt x="50190" y="5144576"/>
                </a:lnTo>
                <a:lnTo>
                  <a:pt x="29045" y="5079178"/>
                </a:lnTo>
                <a:lnTo>
                  <a:pt x="14871" y="5002092"/>
                </a:lnTo>
                <a:lnTo>
                  <a:pt x="9962" y="4958645"/>
                </a:lnTo>
                <a:lnTo>
                  <a:pt x="6273" y="4911649"/>
                </a:lnTo>
                <a:lnTo>
                  <a:pt x="3630" y="4860896"/>
                </a:lnTo>
                <a:lnTo>
                  <a:pt x="1858" y="4806178"/>
                </a:lnTo>
                <a:lnTo>
                  <a:pt x="784" y="4747285"/>
                </a:lnTo>
                <a:lnTo>
                  <a:pt x="232" y="4684010"/>
                </a:lnTo>
                <a:lnTo>
                  <a:pt x="29" y="4616142"/>
                </a:lnTo>
                <a:lnTo>
                  <a:pt x="0" y="4543475"/>
                </a:lnTo>
                <a:lnTo>
                  <a:pt x="0" y="1024199"/>
                </a:lnTo>
                <a:lnTo>
                  <a:pt x="29" y="951531"/>
                </a:lnTo>
                <a:lnTo>
                  <a:pt x="232" y="883664"/>
                </a:lnTo>
                <a:lnTo>
                  <a:pt x="784" y="820388"/>
                </a:lnTo>
                <a:lnTo>
                  <a:pt x="1858" y="761496"/>
                </a:lnTo>
                <a:lnTo>
                  <a:pt x="3630" y="706777"/>
                </a:lnTo>
                <a:lnTo>
                  <a:pt x="6273" y="656025"/>
                </a:lnTo>
                <a:lnTo>
                  <a:pt x="9962" y="609029"/>
                </a:lnTo>
                <a:lnTo>
                  <a:pt x="14871" y="565581"/>
                </a:lnTo>
                <a:lnTo>
                  <a:pt x="21174" y="525473"/>
                </a:lnTo>
                <a:lnTo>
                  <a:pt x="38659" y="454440"/>
                </a:lnTo>
                <a:lnTo>
                  <a:pt x="69187" y="376772"/>
                </a:lnTo>
                <a:lnTo>
                  <a:pt x="91660" y="332435"/>
                </a:lnTo>
                <a:lnTo>
                  <a:pt x="117444" y="290253"/>
                </a:lnTo>
                <a:lnTo>
                  <a:pt x="146375" y="250390"/>
                </a:lnTo>
                <a:lnTo>
                  <a:pt x="178286" y="213013"/>
                </a:lnTo>
                <a:lnTo>
                  <a:pt x="213013" y="178286"/>
                </a:lnTo>
                <a:lnTo>
                  <a:pt x="250390" y="146375"/>
                </a:lnTo>
                <a:lnTo>
                  <a:pt x="290253" y="117444"/>
                </a:lnTo>
                <a:lnTo>
                  <a:pt x="332435" y="91660"/>
                </a:lnTo>
                <a:lnTo>
                  <a:pt x="376772" y="69187"/>
                </a:lnTo>
                <a:lnTo>
                  <a:pt x="423098" y="50190"/>
                </a:lnTo>
                <a:lnTo>
                  <a:pt x="488495" y="29045"/>
                </a:lnTo>
                <a:lnTo>
                  <a:pt x="565581" y="14871"/>
                </a:lnTo>
                <a:lnTo>
                  <a:pt x="609029" y="9962"/>
                </a:lnTo>
                <a:lnTo>
                  <a:pt x="656025" y="6273"/>
                </a:lnTo>
                <a:lnTo>
                  <a:pt x="706777" y="3630"/>
                </a:lnTo>
                <a:lnTo>
                  <a:pt x="761496" y="1858"/>
                </a:lnTo>
                <a:lnTo>
                  <a:pt x="820388" y="784"/>
                </a:lnTo>
                <a:lnTo>
                  <a:pt x="883664" y="232"/>
                </a:lnTo>
                <a:lnTo>
                  <a:pt x="951531" y="29"/>
                </a:lnTo>
                <a:lnTo>
                  <a:pt x="1024199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 rot="21540000">
            <a:off x="4444531" y="9118979"/>
            <a:ext cx="606351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4950" b="1" spc="-382" baseline="-6734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4950" b="1" spc="-202" baseline="-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4" baseline="-505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4950" b="1" spc="-195" baseline="-50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-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20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89" baseline="-1683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4950" b="1" spc="-195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44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95" baseline="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15" baseline="3367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4950" baseline="33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21540000">
            <a:off x="4407330" y="9590308"/>
            <a:ext cx="616803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4950" b="1" spc="-165" baseline="-3367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950" b="1" spc="-195" baseline="-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42" baseline="-1683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4950" b="1" spc="-187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300" dirty="0">
                <a:solidFill>
                  <a:srgbClr val="FFFFFF"/>
                </a:solidFill>
                <a:latin typeface="Arial"/>
                <a:cs typeface="Arial"/>
              </a:rPr>
              <a:t>notebook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77" baseline="3367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4950" b="1" spc="-195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67" baseline="4208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950" b="1" spc="-187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" baseline="5892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4950" b="1" spc="-187" baseline="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75" baseline="75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950" baseline="7575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 rot="21540000">
            <a:off x="5382005" y="10054313"/>
            <a:ext cx="424855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0"/>
              </a:lnSpc>
            </a:pPr>
            <a:r>
              <a:rPr sz="4950" b="1" spc="-434" baseline="-2525" dirty="0">
                <a:solidFill>
                  <a:srgbClr val="FFFFFF"/>
                </a:solidFill>
                <a:latin typeface="Arial"/>
                <a:cs typeface="Arial"/>
              </a:rPr>
              <a:t>series</a:t>
            </a:r>
            <a:r>
              <a:rPr sz="4950" b="1" spc="-17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33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17" baseline="3367" dirty="0">
                <a:solidFill>
                  <a:srgbClr val="FFFFFF"/>
                </a:solidFill>
                <a:latin typeface="Arial"/>
                <a:cs typeface="Arial"/>
              </a:rPr>
              <a:t>scripts</a:t>
            </a:r>
            <a:endParaRPr sz="4950" baseline="3367">
              <a:latin typeface="Arial"/>
              <a:cs typeface="Arial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31483" y="10403119"/>
            <a:ext cx="753297" cy="7532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5719" y="3793594"/>
            <a:ext cx="628253" cy="6282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3861585"/>
            <a:ext cx="509591" cy="509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894" y="3747672"/>
            <a:ext cx="3239781" cy="32397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6800983"/>
            <a:ext cx="509591" cy="5095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5719" y="6773209"/>
            <a:ext cx="628253" cy="6282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5719" y="5283401"/>
            <a:ext cx="628253" cy="628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5351392"/>
            <a:ext cx="509591" cy="50959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749656" y="5555928"/>
            <a:ext cx="552450" cy="100965"/>
            <a:chOff x="14749656" y="5555928"/>
            <a:chExt cx="552450" cy="100965"/>
          </a:xfrm>
        </p:grpSpPr>
        <p:sp>
          <p:nvSpPr>
            <p:cNvPr id="10" name="object 10"/>
            <p:cNvSpPr/>
            <p:nvPr/>
          </p:nvSpPr>
          <p:spPr>
            <a:xfrm>
              <a:off x="14749656" y="560618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8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01223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790763" y="4986363"/>
            <a:ext cx="459740" cy="459740"/>
            <a:chOff x="14790763" y="4986363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14801234" y="5050038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3538" y="498636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8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797058" y="5755538"/>
            <a:ext cx="459740" cy="459740"/>
            <a:chOff x="14797058" y="5755538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4807528" y="5766009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49832" y="610831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9"/>
                  </a:lnTo>
                  <a:lnTo>
                    <a:pt x="106614" y="106618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898136" y="5555928"/>
            <a:ext cx="706120" cy="100965"/>
            <a:chOff x="9898136" y="5555928"/>
            <a:chExt cx="706120" cy="100965"/>
          </a:xfrm>
        </p:grpSpPr>
        <p:sp>
          <p:nvSpPr>
            <p:cNvPr id="19" name="object 19"/>
            <p:cNvSpPr/>
            <p:nvPr/>
          </p:nvSpPr>
          <p:spPr>
            <a:xfrm>
              <a:off x="9898136" y="5606188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03397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01065" y="5517048"/>
            <a:ext cx="552450" cy="100965"/>
            <a:chOff x="4801065" y="5517048"/>
            <a:chExt cx="552450" cy="100965"/>
          </a:xfrm>
        </p:grpSpPr>
        <p:sp>
          <p:nvSpPr>
            <p:cNvPr id="22" name="object 22"/>
            <p:cNvSpPr/>
            <p:nvPr/>
          </p:nvSpPr>
          <p:spPr>
            <a:xfrm>
              <a:off x="4801065" y="5567309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52632" y="55170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42176" y="4937012"/>
            <a:ext cx="459740" cy="459740"/>
            <a:chOff x="4842176" y="4937012"/>
            <a:chExt cx="459740" cy="459740"/>
          </a:xfrm>
        </p:grpSpPr>
        <p:sp>
          <p:nvSpPr>
            <p:cNvPr id="25" name="object 25"/>
            <p:cNvSpPr/>
            <p:nvPr/>
          </p:nvSpPr>
          <p:spPr>
            <a:xfrm>
              <a:off x="4852647" y="4947483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4953" y="52897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48467" y="5727131"/>
            <a:ext cx="459740" cy="459740"/>
            <a:chOff x="4848467" y="5727131"/>
            <a:chExt cx="459740" cy="459740"/>
          </a:xfrm>
        </p:grpSpPr>
        <p:sp>
          <p:nvSpPr>
            <p:cNvPr id="28" name="object 28"/>
            <p:cNvSpPr/>
            <p:nvPr/>
          </p:nvSpPr>
          <p:spPr>
            <a:xfrm>
              <a:off x="4858938" y="5790805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1244" y="57271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5598" y="3477896"/>
            <a:ext cx="1592472" cy="11943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5598" y="6457511"/>
            <a:ext cx="1592472" cy="119435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1222" y="4967702"/>
            <a:ext cx="1592472" cy="118813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684706" y="8039566"/>
            <a:ext cx="14947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7820" y="3627096"/>
            <a:ext cx="3869346" cy="386934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291301" y="8039566"/>
            <a:ext cx="28225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35" dirty="0">
                <a:solidFill>
                  <a:srgbClr val="FFFFFF"/>
                </a:solidFill>
                <a:latin typeface="Calibri"/>
                <a:cs typeface="Calibri"/>
              </a:rPr>
              <a:t>Build/train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17" rIns="0" bIns="0" rtlCol="0">
            <a:spAutoFit/>
          </a:bodyPr>
          <a:lstStyle/>
          <a:p>
            <a:pPr marL="1032510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5" dirty="0"/>
              <a:t> </a:t>
            </a:r>
            <a:r>
              <a:rPr sz="9450" spc="340" dirty="0"/>
              <a:t>we’re</a:t>
            </a:r>
            <a:r>
              <a:rPr sz="9450" spc="-490" dirty="0"/>
              <a:t> </a:t>
            </a:r>
            <a:r>
              <a:rPr sz="9450" spc="730" dirty="0"/>
              <a:t>going</a:t>
            </a:r>
            <a:r>
              <a:rPr sz="9450" spc="-490" dirty="0"/>
              <a:t> </a:t>
            </a:r>
            <a:r>
              <a:rPr sz="9450" spc="680" dirty="0"/>
              <a:t>to</a:t>
            </a:r>
            <a:r>
              <a:rPr sz="9450" spc="-490" dirty="0"/>
              <a:t> </a:t>
            </a:r>
            <a:r>
              <a:rPr sz="9450" spc="335" dirty="0"/>
              <a:t>build</a:t>
            </a:r>
            <a:endParaRPr sz="9450"/>
          </a:p>
        </p:txBody>
      </p:sp>
      <p:sp>
        <p:nvSpPr>
          <p:cNvPr id="37" name="object 37"/>
          <p:cNvSpPr txBox="1"/>
          <p:nvPr/>
        </p:nvSpPr>
        <p:spPr>
          <a:xfrm>
            <a:off x="7800234" y="2091093"/>
            <a:ext cx="4121150" cy="71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50" spc="23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5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-2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57275" y="3202932"/>
            <a:ext cx="7353934" cy="5567680"/>
          </a:xfrm>
          <a:custGeom>
            <a:avLst/>
            <a:gdLst/>
            <a:ahLst/>
            <a:cxnLst/>
            <a:rect l="l" t="t" r="r" b="b"/>
            <a:pathLst>
              <a:path w="7353934" h="5567680">
                <a:moveTo>
                  <a:pt x="1024199" y="0"/>
                </a:moveTo>
                <a:lnTo>
                  <a:pt x="6329513" y="0"/>
                </a:lnTo>
                <a:lnTo>
                  <a:pt x="6402180" y="29"/>
                </a:lnTo>
                <a:lnTo>
                  <a:pt x="6470048" y="232"/>
                </a:lnTo>
                <a:lnTo>
                  <a:pt x="6533324" y="784"/>
                </a:lnTo>
                <a:lnTo>
                  <a:pt x="6592216" y="1858"/>
                </a:lnTo>
                <a:lnTo>
                  <a:pt x="6646935" y="3630"/>
                </a:lnTo>
                <a:lnTo>
                  <a:pt x="6697687" y="6273"/>
                </a:lnTo>
                <a:lnTo>
                  <a:pt x="6744683" y="9962"/>
                </a:lnTo>
                <a:lnTo>
                  <a:pt x="6788131" y="14871"/>
                </a:lnTo>
                <a:lnTo>
                  <a:pt x="6828239" y="21174"/>
                </a:lnTo>
                <a:lnTo>
                  <a:pt x="6899272" y="38659"/>
                </a:lnTo>
                <a:lnTo>
                  <a:pt x="6976940" y="69187"/>
                </a:lnTo>
                <a:lnTo>
                  <a:pt x="7021277" y="91660"/>
                </a:lnTo>
                <a:lnTo>
                  <a:pt x="7063459" y="117444"/>
                </a:lnTo>
                <a:lnTo>
                  <a:pt x="7103321" y="146375"/>
                </a:lnTo>
                <a:lnTo>
                  <a:pt x="7140698" y="178286"/>
                </a:lnTo>
                <a:lnTo>
                  <a:pt x="7175425" y="213013"/>
                </a:lnTo>
                <a:lnTo>
                  <a:pt x="7207337" y="250390"/>
                </a:lnTo>
                <a:lnTo>
                  <a:pt x="7236267" y="290253"/>
                </a:lnTo>
                <a:lnTo>
                  <a:pt x="7262052" y="332435"/>
                </a:lnTo>
                <a:lnTo>
                  <a:pt x="7284525" y="376772"/>
                </a:lnTo>
                <a:lnTo>
                  <a:pt x="7303522" y="423098"/>
                </a:lnTo>
                <a:lnTo>
                  <a:pt x="7324667" y="488495"/>
                </a:lnTo>
                <a:lnTo>
                  <a:pt x="7338841" y="565581"/>
                </a:lnTo>
                <a:lnTo>
                  <a:pt x="7343750" y="609029"/>
                </a:lnTo>
                <a:lnTo>
                  <a:pt x="7347439" y="656025"/>
                </a:lnTo>
                <a:lnTo>
                  <a:pt x="7350082" y="706777"/>
                </a:lnTo>
                <a:lnTo>
                  <a:pt x="7351854" y="761496"/>
                </a:lnTo>
                <a:lnTo>
                  <a:pt x="7352929" y="820388"/>
                </a:lnTo>
                <a:lnTo>
                  <a:pt x="7353480" y="883664"/>
                </a:lnTo>
                <a:lnTo>
                  <a:pt x="7353684" y="951531"/>
                </a:lnTo>
                <a:lnTo>
                  <a:pt x="7353713" y="1024199"/>
                </a:lnTo>
                <a:lnTo>
                  <a:pt x="7353713" y="4543475"/>
                </a:lnTo>
                <a:lnTo>
                  <a:pt x="7353684" y="4616142"/>
                </a:lnTo>
                <a:lnTo>
                  <a:pt x="7353480" y="4684010"/>
                </a:lnTo>
                <a:lnTo>
                  <a:pt x="7352929" y="4747285"/>
                </a:lnTo>
                <a:lnTo>
                  <a:pt x="7351854" y="4806178"/>
                </a:lnTo>
                <a:lnTo>
                  <a:pt x="7350082" y="4860896"/>
                </a:lnTo>
                <a:lnTo>
                  <a:pt x="7347439" y="4911649"/>
                </a:lnTo>
                <a:lnTo>
                  <a:pt x="7343750" y="4958645"/>
                </a:lnTo>
                <a:lnTo>
                  <a:pt x="7338841" y="5002092"/>
                </a:lnTo>
                <a:lnTo>
                  <a:pt x="7332538" y="5042201"/>
                </a:lnTo>
                <a:lnTo>
                  <a:pt x="7315053" y="5113234"/>
                </a:lnTo>
                <a:lnTo>
                  <a:pt x="7284525" y="5190902"/>
                </a:lnTo>
                <a:lnTo>
                  <a:pt x="7262052" y="5235239"/>
                </a:lnTo>
                <a:lnTo>
                  <a:pt x="7236267" y="5277421"/>
                </a:lnTo>
                <a:lnTo>
                  <a:pt x="7207337" y="5317283"/>
                </a:lnTo>
                <a:lnTo>
                  <a:pt x="7175425" y="5354661"/>
                </a:lnTo>
                <a:lnTo>
                  <a:pt x="7140698" y="5389388"/>
                </a:lnTo>
                <a:lnTo>
                  <a:pt x="7103321" y="5421299"/>
                </a:lnTo>
                <a:lnTo>
                  <a:pt x="7063459" y="5450230"/>
                </a:lnTo>
                <a:lnTo>
                  <a:pt x="7021277" y="5476014"/>
                </a:lnTo>
                <a:lnTo>
                  <a:pt x="6976940" y="5498487"/>
                </a:lnTo>
                <a:lnTo>
                  <a:pt x="6930614" y="5517484"/>
                </a:lnTo>
                <a:lnTo>
                  <a:pt x="6865216" y="5538629"/>
                </a:lnTo>
                <a:lnTo>
                  <a:pt x="6788131" y="5552803"/>
                </a:lnTo>
                <a:lnTo>
                  <a:pt x="6744683" y="5557711"/>
                </a:lnTo>
                <a:lnTo>
                  <a:pt x="6697687" y="5561400"/>
                </a:lnTo>
                <a:lnTo>
                  <a:pt x="6646935" y="5564043"/>
                </a:lnTo>
                <a:lnTo>
                  <a:pt x="6592216" y="5565815"/>
                </a:lnTo>
                <a:lnTo>
                  <a:pt x="6533324" y="5566890"/>
                </a:lnTo>
                <a:lnTo>
                  <a:pt x="6470048" y="5567442"/>
                </a:lnTo>
                <a:lnTo>
                  <a:pt x="6402180" y="5567645"/>
                </a:lnTo>
                <a:lnTo>
                  <a:pt x="6329513" y="5567674"/>
                </a:lnTo>
                <a:lnTo>
                  <a:pt x="1024199" y="5567674"/>
                </a:lnTo>
                <a:lnTo>
                  <a:pt x="951531" y="5567645"/>
                </a:lnTo>
                <a:lnTo>
                  <a:pt x="883664" y="5567442"/>
                </a:lnTo>
                <a:lnTo>
                  <a:pt x="820388" y="5566890"/>
                </a:lnTo>
                <a:lnTo>
                  <a:pt x="761496" y="5565815"/>
                </a:lnTo>
                <a:lnTo>
                  <a:pt x="706777" y="5564043"/>
                </a:lnTo>
                <a:lnTo>
                  <a:pt x="656025" y="5561400"/>
                </a:lnTo>
                <a:lnTo>
                  <a:pt x="609029" y="5557711"/>
                </a:lnTo>
                <a:lnTo>
                  <a:pt x="565581" y="5552803"/>
                </a:lnTo>
                <a:lnTo>
                  <a:pt x="525473" y="5546500"/>
                </a:lnTo>
                <a:lnTo>
                  <a:pt x="454440" y="5529015"/>
                </a:lnTo>
                <a:lnTo>
                  <a:pt x="376772" y="5498487"/>
                </a:lnTo>
                <a:lnTo>
                  <a:pt x="332435" y="5476014"/>
                </a:lnTo>
                <a:lnTo>
                  <a:pt x="290253" y="5450230"/>
                </a:lnTo>
                <a:lnTo>
                  <a:pt x="250390" y="5421299"/>
                </a:lnTo>
                <a:lnTo>
                  <a:pt x="213013" y="5389388"/>
                </a:lnTo>
                <a:lnTo>
                  <a:pt x="178286" y="5354661"/>
                </a:lnTo>
                <a:lnTo>
                  <a:pt x="146375" y="5317283"/>
                </a:lnTo>
                <a:lnTo>
                  <a:pt x="117444" y="5277421"/>
                </a:lnTo>
                <a:lnTo>
                  <a:pt x="91660" y="5235239"/>
                </a:lnTo>
                <a:lnTo>
                  <a:pt x="69187" y="5190902"/>
                </a:lnTo>
                <a:lnTo>
                  <a:pt x="50190" y="5144576"/>
                </a:lnTo>
                <a:lnTo>
                  <a:pt x="29045" y="5079178"/>
                </a:lnTo>
                <a:lnTo>
                  <a:pt x="14871" y="5002092"/>
                </a:lnTo>
                <a:lnTo>
                  <a:pt x="9962" y="4958645"/>
                </a:lnTo>
                <a:lnTo>
                  <a:pt x="6273" y="4911649"/>
                </a:lnTo>
                <a:lnTo>
                  <a:pt x="3630" y="4860896"/>
                </a:lnTo>
                <a:lnTo>
                  <a:pt x="1858" y="4806178"/>
                </a:lnTo>
                <a:lnTo>
                  <a:pt x="784" y="4747285"/>
                </a:lnTo>
                <a:lnTo>
                  <a:pt x="232" y="4684010"/>
                </a:lnTo>
                <a:lnTo>
                  <a:pt x="29" y="4616142"/>
                </a:lnTo>
                <a:lnTo>
                  <a:pt x="0" y="4543475"/>
                </a:lnTo>
                <a:lnTo>
                  <a:pt x="0" y="1024199"/>
                </a:lnTo>
                <a:lnTo>
                  <a:pt x="29" y="951531"/>
                </a:lnTo>
                <a:lnTo>
                  <a:pt x="232" y="883664"/>
                </a:lnTo>
                <a:lnTo>
                  <a:pt x="784" y="820388"/>
                </a:lnTo>
                <a:lnTo>
                  <a:pt x="1858" y="761496"/>
                </a:lnTo>
                <a:lnTo>
                  <a:pt x="3630" y="706777"/>
                </a:lnTo>
                <a:lnTo>
                  <a:pt x="6273" y="656025"/>
                </a:lnTo>
                <a:lnTo>
                  <a:pt x="9962" y="609029"/>
                </a:lnTo>
                <a:lnTo>
                  <a:pt x="14871" y="565581"/>
                </a:lnTo>
                <a:lnTo>
                  <a:pt x="21174" y="525473"/>
                </a:lnTo>
                <a:lnTo>
                  <a:pt x="38659" y="454440"/>
                </a:lnTo>
                <a:lnTo>
                  <a:pt x="69187" y="376772"/>
                </a:lnTo>
                <a:lnTo>
                  <a:pt x="91660" y="332435"/>
                </a:lnTo>
                <a:lnTo>
                  <a:pt x="117444" y="290253"/>
                </a:lnTo>
                <a:lnTo>
                  <a:pt x="146375" y="250390"/>
                </a:lnTo>
                <a:lnTo>
                  <a:pt x="178286" y="213013"/>
                </a:lnTo>
                <a:lnTo>
                  <a:pt x="213013" y="178286"/>
                </a:lnTo>
                <a:lnTo>
                  <a:pt x="250390" y="146375"/>
                </a:lnTo>
                <a:lnTo>
                  <a:pt x="290253" y="117444"/>
                </a:lnTo>
                <a:lnTo>
                  <a:pt x="332435" y="91660"/>
                </a:lnTo>
                <a:lnTo>
                  <a:pt x="376772" y="69187"/>
                </a:lnTo>
                <a:lnTo>
                  <a:pt x="423098" y="50190"/>
                </a:lnTo>
                <a:lnTo>
                  <a:pt x="488495" y="29045"/>
                </a:lnTo>
                <a:lnTo>
                  <a:pt x="565581" y="14871"/>
                </a:lnTo>
                <a:lnTo>
                  <a:pt x="609029" y="9962"/>
                </a:lnTo>
                <a:lnTo>
                  <a:pt x="656025" y="6273"/>
                </a:lnTo>
                <a:lnTo>
                  <a:pt x="706777" y="3630"/>
                </a:lnTo>
                <a:lnTo>
                  <a:pt x="761496" y="1858"/>
                </a:lnTo>
                <a:lnTo>
                  <a:pt x="820388" y="784"/>
                </a:lnTo>
                <a:lnTo>
                  <a:pt x="883664" y="232"/>
                </a:lnTo>
                <a:lnTo>
                  <a:pt x="951531" y="29"/>
                </a:lnTo>
                <a:lnTo>
                  <a:pt x="1024199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 rot="21540000">
            <a:off x="4444531" y="9118979"/>
            <a:ext cx="606351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0"/>
              </a:lnSpc>
            </a:pPr>
            <a:r>
              <a:rPr sz="4950" b="1" spc="-382" baseline="-6734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4950" b="1" spc="-202" baseline="-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4" baseline="-5050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4950" b="1" spc="-195" baseline="-50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-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20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89" baseline="-1683" dirty="0">
                <a:solidFill>
                  <a:srgbClr val="FFFFFF"/>
                </a:solidFill>
                <a:latin typeface="Arial"/>
                <a:cs typeface="Arial"/>
              </a:rPr>
              <a:t>turn</a:t>
            </a:r>
            <a:r>
              <a:rPr sz="4950" b="1" spc="-195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445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95" baseline="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15" baseline="3367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sz="4950" baseline="3367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 rot="21540000">
            <a:off x="4407330" y="9590308"/>
            <a:ext cx="616803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4950" b="1" spc="-165" baseline="-3367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4950" b="1" spc="-195" baseline="-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42" baseline="-1683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4950" b="1" spc="-187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300" dirty="0">
                <a:solidFill>
                  <a:srgbClr val="FFFFFF"/>
                </a:solidFill>
                <a:latin typeface="Arial"/>
                <a:cs typeface="Arial"/>
              </a:rPr>
              <a:t>notebook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77" baseline="3367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4950" b="1" spc="-195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67" baseline="4208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950" b="1" spc="-187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" baseline="5892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4950" b="1" spc="-187" baseline="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75" baseline="757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4950" baseline="7575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21540000">
            <a:off x="5382005" y="10054313"/>
            <a:ext cx="424855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0"/>
              </a:lnSpc>
            </a:pPr>
            <a:r>
              <a:rPr sz="4950" b="1" spc="-434" baseline="-2525" dirty="0">
                <a:solidFill>
                  <a:srgbClr val="FFFFFF"/>
                </a:solidFill>
                <a:latin typeface="Arial"/>
                <a:cs typeface="Arial"/>
              </a:rPr>
              <a:t>series</a:t>
            </a:r>
            <a:r>
              <a:rPr sz="4950" b="1" spc="-17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3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330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17" baseline="3367" dirty="0">
                <a:solidFill>
                  <a:srgbClr val="FFFFFF"/>
                </a:solidFill>
                <a:latin typeface="Arial"/>
                <a:cs typeface="Arial"/>
              </a:rPr>
              <a:t>scripts</a:t>
            </a:r>
            <a:endParaRPr sz="4950" baseline="3367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31483" y="10403119"/>
            <a:ext cx="753297" cy="753297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0670858" y="2972112"/>
            <a:ext cx="7517130" cy="6240780"/>
            <a:chOff x="10670858" y="2972112"/>
            <a:chExt cx="7517130" cy="6240780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70858" y="2972112"/>
              <a:ext cx="7516872" cy="624075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3410308" y="3218487"/>
              <a:ext cx="1118870" cy="785495"/>
            </a:xfrm>
            <a:custGeom>
              <a:avLst/>
              <a:gdLst/>
              <a:ahLst/>
              <a:cxnLst/>
              <a:rect l="l" t="t" r="r" b="b"/>
              <a:pathLst>
                <a:path w="1118869" h="785495">
                  <a:moveTo>
                    <a:pt x="1118778" y="0"/>
                  </a:moveTo>
                  <a:lnTo>
                    <a:pt x="8570" y="779131"/>
                  </a:lnTo>
                  <a:lnTo>
                    <a:pt x="0" y="78514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336599" y="3956477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53401" y="0"/>
                  </a:moveTo>
                  <a:lnTo>
                    <a:pt x="0" y="98883"/>
                  </a:lnTo>
                  <a:lnTo>
                    <a:pt x="111148" y="82281"/>
                  </a:lnTo>
                  <a:lnTo>
                    <a:pt x="53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027915" y="3813618"/>
              <a:ext cx="1562735" cy="568960"/>
            </a:xfrm>
            <a:custGeom>
              <a:avLst/>
              <a:gdLst/>
              <a:ahLst/>
              <a:cxnLst/>
              <a:rect l="l" t="t" r="r" b="b"/>
              <a:pathLst>
                <a:path w="1562734" h="568960">
                  <a:moveTo>
                    <a:pt x="1562551" y="0"/>
                  </a:moveTo>
                  <a:lnTo>
                    <a:pt x="9839" y="565185"/>
                  </a:lnTo>
                  <a:lnTo>
                    <a:pt x="0" y="56876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943292" y="4331574"/>
              <a:ext cx="111760" cy="94615"/>
            </a:xfrm>
            <a:custGeom>
              <a:avLst/>
              <a:gdLst/>
              <a:ahLst/>
              <a:cxnLst/>
              <a:rect l="l" t="t" r="r" b="b"/>
              <a:pathLst>
                <a:path w="111759" h="94614">
                  <a:moveTo>
                    <a:pt x="77264" y="0"/>
                  </a:moveTo>
                  <a:lnTo>
                    <a:pt x="0" y="81611"/>
                  </a:lnTo>
                  <a:lnTo>
                    <a:pt x="111651" y="94457"/>
                  </a:lnTo>
                  <a:lnTo>
                    <a:pt x="772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748872" y="4257303"/>
              <a:ext cx="1003935" cy="318135"/>
            </a:xfrm>
            <a:custGeom>
              <a:avLst/>
              <a:gdLst/>
              <a:ahLst/>
              <a:cxnLst/>
              <a:rect l="l" t="t" r="r" b="b"/>
              <a:pathLst>
                <a:path w="1003934" h="318135">
                  <a:moveTo>
                    <a:pt x="1003851" y="0"/>
                  </a:moveTo>
                  <a:lnTo>
                    <a:pt x="9983" y="314447"/>
                  </a:lnTo>
                  <a:lnTo>
                    <a:pt x="0" y="31760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663018" y="4523832"/>
              <a:ext cx="111125" cy="95885"/>
            </a:xfrm>
            <a:custGeom>
              <a:avLst/>
              <a:gdLst/>
              <a:ahLst/>
              <a:cxnLst/>
              <a:rect l="l" t="t" r="r" b="b"/>
              <a:pathLst>
                <a:path w="111125" h="95885">
                  <a:moveTo>
                    <a:pt x="80667" y="0"/>
                  </a:moveTo>
                  <a:lnTo>
                    <a:pt x="0" y="78240"/>
                  </a:lnTo>
                  <a:lnTo>
                    <a:pt x="110991" y="95837"/>
                  </a:lnTo>
                  <a:lnTo>
                    <a:pt x="80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 rot="21540000">
            <a:off x="14620161" y="2740818"/>
            <a:ext cx="2451002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sz="3300" b="1" spc="-320" dirty="0">
                <a:solidFill>
                  <a:srgbClr val="FFFFFF"/>
                </a:solidFill>
                <a:latin typeface="Arial"/>
                <a:cs typeface="Arial"/>
              </a:rPr>
              <a:t>Prepares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82" baseline="3367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4950" baseline="3367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 rot="21540000">
            <a:off x="14672302" y="3464625"/>
            <a:ext cx="422769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40"/>
              </a:lnSpc>
            </a:pPr>
            <a:r>
              <a:rPr sz="4950" b="1" spc="-157" baseline="-4208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sz="4950" b="1" spc="-209" baseline="-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train/test</a:t>
            </a:r>
            <a:endParaRPr sz="3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 rot="21540000">
            <a:off x="14801255" y="4075181"/>
            <a:ext cx="4417933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20"/>
              </a:lnSpc>
            </a:pPr>
            <a:r>
              <a:rPr sz="4950" b="1" spc="-67" baseline="-2525" dirty="0">
                <a:solidFill>
                  <a:srgbClr val="FFFFFF"/>
                </a:solidFill>
                <a:latin typeface="Arial"/>
                <a:cs typeface="Arial"/>
              </a:rPr>
              <a:t>Builds</a:t>
            </a:r>
            <a:r>
              <a:rPr sz="4950" b="1" spc="-20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47" baseline="3367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4950" baseline="3367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2833870" y="4806580"/>
            <a:ext cx="3757295" cy="463550"/>
            <a:chOff x="12833870" y="4806580"/>
            <a:chExt cx="3757295" cy="463550"/>
          </a:xfrm>
        </p:grpSpPr>
        <p:sp>
          <p:nvSpPr>
            <p:cNvPr id="55" name="object 55"/>
            <p:cNvSpPr/>
            <p:nvPr/>
          </p:nvSpPr>
          <p:spPr>
            <a:xfrm>
              <a:off x="12923923" y="4856840"/>
              <a:ext cx="832485" cy="0"/>
            </a:xfrm>
            <a:custGeom>
              <a:avLst/>
              <a:gdLst/>
              <a:ahLst/>
              <a:cxnLst/>
              <a:rect l="l" t="t" r="r" b="b"/>
              <a:pathLst>
                <a:path w="832484">
                  <a:moveTo>
                    <a:pt x="832338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833870" y="480658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923855" y="5116289"/>
              <a:ext cx="3656329" cy="143510"/>
            </a:xfrm>
            <a:custGeom>
              <a:avLst/>
              <a:gdLst/>
              <a:ahLst/>
              <a:cxnLst/>
              <a:rect l="l" t="t" r="r" b="b"/>
              <a:pathLst>
                <a:path w="3656330" h="143510">
                  <a:moveTo>
                    <a:pt x="3656288" y="142978"/>
                  </a:moveTo>
                  <a:lnTo>
                    <a:pt x="10462" y="40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833870" y="5066477"/>
              <a:ext cx="102870" cy="100965"/>
            </a:xfrm>
            <a:custGeom>
              <a:avLst/>
              <a:gdLst/>
              <a:ahLst/>
              <a:cxnLst/>
              <a:rect l="l" t="t" r="r" b="b"/>
              <a:pathLst>
                <a:path w="102870" h="100964">
                  <a:moveTo>
                    <a:pt x="102405" y="0"/>
                  </a:moveTo>
                  <a:lnTo>
                    <a:pt x="0" y="46293"/>
                  </a:lnTo>
                  <a:lnTo>
                    <a:pt x="98478" y="100444"/>
                  </a:lnTo>
                  <a:lnTo>
                    <a:pt x="10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3854072" y="4483974"/>
            <a:ext cx="6081395" cy="995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2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Trains</a:t>
            </a:r>
            <a:r>
              <a:rPr sz="3300" b="1" spc="-2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3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95" dirty="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3300">
              <a:latin typeface="Arial"/>
              <a:cs typeface="Arial"/>
            </a:endParaRPr>
          </a:p>
          <a:p>
            <a:pPr marL="2842260">
              <a:lnSpc>
                <a:spcPts val="3820"/>
              </a:lnSpc>
            </a:pPr>
            <a:r>
              <a:rPr sz="3300" b="1" spc="140" dirty="0">
                <a:solidFill>
                  <a:srgbClr val="FFFFFF"/>
                </a:solidFill>
                <a:latin typeface="Arial"/>
                <a:cs typeface="Arial"/>
              </a:rPr>
              <a:t>Utility</a:t>
            </a:r>
            <a:r>
              <a:rPr sz="33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50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3760304" y="6320509"/>
            <a:ext cx="2146935" cy="584835"/>
            <a:chOff x="13760304" y="6320509"/>
            <a:chExt cx="2146935" cy="584835"/>
          </a:xfrm>
        </p:grpSpPr>
        <p:sp>
          <p:nvSpPr>
            <p:cNvPr id="61" name="object 61"/>
            <p:cNvSpPr/>
            <p:nvPr/>
          </p:nvSpPr>
          <p:spPr>
            <a:xfrm>
              <a:off x="13847505" y="6366565"/>
              <a:ext cx="2049145" cy="528320"/>
            </a:xfrm>
            <a:custGeom>
              <a:avLst/>
              <a:gdLst/>
              <a:ahLst/>
              <a:cxnLst/>
              <a:rect l="l" t="t" r="r" b="b"/>
              <a:pathLst>
                <a:path w="2049144" h="528320">
                  <a:moveTo>
                    <a:pt x="2048953" y="528111"/>
                  </a:moveTo>
                  <a:lnTo>
                    <a:pt x="10139" y="2613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3760304" y="6320509"/>
              <a:ext cx="110489" cy="97790"/>
            </a:xfrm>
            <a:custGeom>
              <a:avLst/>
              <a:gdLst/>
              <a:ahLst/>
              <a:cxnLst/>
              <a:rect l="l" t="t" r="r" b="b"/>
              <a:pathLst>
                <a:path w="110490" h="97789">
                  <a:moveTo>
                    <a:pt x="109881" y="0"/>
                  </a:moveTo>
                  <a:lnTo>
                    <a:pt x="0" y="23580"/>
                  </a:lnTo>
                  <a:lnTo>
                    <a:pt x="84793" y="97338"/>
                  </a:lnTo>
                  <a:lnTo>
                    <a:pt x="109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862112" y="5685903"/>
            <a:ext cx="6593840" cy="27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3405" marR="5080" indent="631825">
              <a:lnSpc>
                <a:spcPct val="126400"/>
              </a:lnSpc>
              <a:spcBef>
                <a:spcPts val="100"/>
              </a:spcBef>
            </a:pP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models 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17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standard</a:t>
            </a:r>
            <a:endParaRPr sz="3300">
              <a:latin typeface="Arial"/>
              <a:cs typeface="Arial"/>
            </a:endParaRPr>
          </a:p>
          <a:p>
            <a:pPr marL="4070350" marR="13335" indent="-1246505">
              <a:lnSpc>
                <a:spcPts val="3710"/>
              </a:lnSpc>
              <a:spcBef>
                <a:spcPts val="80"/>
              </a:spcBef>
            </a:pPr>
            <a:r>
              <a:rPr sz="3300" b="1" spc="-11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33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Arial"/>
                <a:cs typeface="Arial"/>
              </a:rPr>
              <a:t>classification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endParaRPr sz="3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5593116" y="5905605"/>
            <a:ext cx="942975" cy="226060"/>
            <a:chOff x="15593116" y="5905605"/>
            <a:chExt cx="942975" cy="226060"/>
          </a:xfrm>
        </p:grpSpPr>
        <p:sp>
          <p:nvSpPr>
            <p:cNvPr id="65" name="object 65"/>
            <p:cNvSpPr/>
            <p:nvPr/>
          </p:nvSpPr>
          <p:spPr>
            <a:xfrm>
              <a:off x="15681439" y="5952858"/>
              <a:ext cx="843915" cy="168275"/>
            </a:xfrm>
            <a:custGeom>
              <a:avLst/>
              <a:gdLst/>
              <a:ahLst/>
              <a:cxnLst/>
              <a:rect l="l" t="t" r="r" b="b"/>
              <a:pathLst>
                <a:path w="843915" h="168275">
                  <a:moveTo>
                    <a:pt x="843899" y="167794"/>
                  </a:moveTo>
                  <a:lnTo>
                    <a:pt x="10269" y="204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5593116" y="5905605"/>
              <a:ext cx="108585" cy="99060"/>
            </a:xfrm>
            <a:custGeom>
              <a:avLst/>
              <a:gdLst/>
              <a:ahLst/>
              <a:cxnLst/>
              <a:rect l="l" t="t" r="r" b="b"/>
              <a:pathLst>
                <a:path w="108584" h="99060">
                  <a:moveTo>
                    <a:pt x="108394" y="0"/>
                  </a:moveTo>
                  <a:lnTo>
                    <a:pt x="0" y="29692"/>
                  </a:lnTo>
                  <a:lnTo>
                    <a:pt x="88782" y="98590"/>
                  </a:lnTo>
                  <a:lnTo>
                    <a:pt x="1083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1403" y="3449837"/>
            <a:ext cx="195300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python</a:t>
            </a:r>
            <a:r>
              <a:rPr sz="2600" spc="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00A2FF"/>
                </a:solidFill>
                <a:latin typeface="Courier New"/>
                <a:cs typeface="Courier New"/>
              </a:rPr>
              <a:t>train.py</a:t>
            </a:r>
            <a:r>
              <a:rPr sz="2600" spc="155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16E7CF"/>
                </a:solidFill>
                <a:latin typeface="Courier New"/>
                <a:cs typeface="Courier New"/>
              </a:rPr>
              <a:t>—model</a:t>
            </a:r>
            <a:r>
              <a:rPr sz="2600" spc="15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16E7CF"/>
                </a:solidFill>
                <a:latin typeface="Courier New"/>
                <a:cs typeface="Courier New"/>
              </a:rPr>
              <a:t>MODEL_NAME</a:t>
            </a:r>
            <a:r>
              <a:rPr sz="2600" spc="15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61D836"/>
                </a:solidFill>
                <a:latin typeface="Courier New"/>
                <a:cs typeface="Courier New"/>
              </a:rPr>
              <a:t>—batch_size</a:t>
            </a:r>
            <a:r>
              <a:rPr sz="2600" spc="155" dirty="0">
                <a:solidFill>
                  <a:srgbClr val="61D836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61D836"/>
                </a:solidFill>
                <a:latin typeface="Courier New"/>
                <a:cs typeface="Courier New"/>
              </a:rPr>
              <a:t>BATCH_SIZE</a:t>
            </a:r>
            <a:r>
              <a:rPr sz="2600" spc="155" dirty="0">
                <a:solidFill>
                  <a:srgbClr val="61D836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FAE232"/>
                </a:solidFill>
                <a:latin typeface="Courier New"/>
                <a:cs typeface="Courier New"/>
              </a:rPr>
              <a:t>—lr</a:t>
            </a:r>
            <a:r>
              <a:rPr sz="2600" spc="155" dirty="0">
                <a:solidFill>
                  <a:srgbClr val="FAE232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FAE232"/>
                </a:solidFill>
                <a:latin typeface="Courier New"/>
                <a:cs typeface="Courier New"/>
              </a:rPr>
              <a:t>LEARNING_RATE</a:t>
            </a:r>
            <a:r>
              <a:rPr sz="2600" spc="155" dirty="0">
                <a:solidFill>
                  <a:srgbClr val="FAE232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EF5FA7"/>
                </a:solidFill>
                <a:latin typeface="Courier New"/>
                <a:cs typeface="Courier New"/>
              </a:rPr>
              <a:t>—num_epochs</a:t>
            </a:r>
            <a:r>
              <a:rPr sz="2600" spc="155" dirty="0">
                <a:solidFill>
                  <a:srgbClr val="EF5FA7"/>
                </a:solidFill>
                <a:latin typeface="Courier New"/>
                <a:cs typeface="Courier New"/>
              </a:rPr>
              <a:t> </a:t>
            </a:r>
            <a:r>
              <a:rPr sz="2600" spc="-10" dirty="0">
                <a:solidFill>
                  <a:srgbClr val="EF5FA7"/>
                </a:solidFill>
                <a:latin typeface="Courier New"/>
                <a:cs typeface="Courier New"/>
              </a:rPr>
              <a:t>NUM_EPOCHS</a:t>
            </a:r>
            <a:endParaRPr sz="26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98530" y="2676453"/>
            <a:ext cx="100965" cy="461009"/>
            <a:chOff x="2398530" y="2676453"/>
            <a:chExt cx="100965" cy="461009"/>
          </a:xfrm>
        </p:grpSpPr>
        <p:sp>
          <p:nvSpPr>
            <p:cNvPr id="4" name="object 4"/>
            <p:cNvSpPr/>
            <p:nvPr/>
          </p:nvSpPr>
          <p:spPr>
            <a:xfrm>
              <a:off x="2448790" y="2676453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360198"/>
                  </a:lnTo>
                  <a:lnTo>
                    <a:pt x="0" y="370669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98530" y="30366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5137515" y="4227026"/>
            <a:ext cx="100965" cy="461009"/>
            <a:chOff x="5137515" y="4227026"/>
            <a:chExt cx="100965" cy="461009"/>
          </a:xfrm>
        </p:grpSpPr>
        <p:sp>
          <p:nvSpPr>
            <p:cNvPr id="7" name="object 7"/>
            <p:cNvSpPr/>
            <p:nvPr/>
          </p:nvSpPr>
          <p:spPr>
            <a:xfrm>
              <a:off x="5187776" y="4317076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10470"/>
                  </a:lnTo>
                  <a:lnTo>
                    <a:pt x="0" y="370669"/>
                  </a:lnTo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37515" y="42270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12546" y="3312188"/>
            <a:ext cx="18394680" cy="740410"/>
            <a:chOff x="1512546" y="3312188"/>
            <a:chExt cx="18394680" cy="740410"/>
          </a:xfrm>
        </p:grpSpPr>
        <p:sp>
          <p:nvSpPr>
            <p:cNvPr id="10" name="object 10"/>
            <p:cNvSpPr/>
            <p:nvPr/>
          </p:nvSpPr>
          <p:spPr>
            <a:xfrm>
              <a:off x="1538723" y="3338365"/>
              <a:ext cx="1820545" cy="687705"/>
            </a:xfrm>
            <a:custGeom>
              <a:avLst/>
              <a:gdLst/>
              <a:ahLst/>
              <a:cxnLst/>
              <a:rect l="l" t="t" r="r" b="b"/>
              <a:pathLst>
                <a:path w="1820545" h="687704">
                  <a:moveTo>
                    <a:pt x="525453" y="0"/>
                  </a:moveTo>
                  <a:lnTo>
                    <a:pt x="1294679" y="0"/>
                  </a:lnTo>
                  <a:lnTo>
                    <a:pt x="1364651" y="95"/>
                  </a:lnTo>
                  <a:lnTo>
                    <a:pt x="1425477" y="767"/>
                  </a:lnTo>
                  <a:lnTo>
                    <a:pt x="1477990" y="2591"/>
                  </a:lnTo>
                  <a:lnTo>
                    <a:pt x="1523021" y="6142"/>
                  </a:lnTo>
                  <a:lnTo>
                    <a:pt x="1561402" y="11996"/>
                  </a:lnTo>
                  <a:lnTo>
                    <a:pt x="1639919" y="41383"/>
                  </a:lnTo>
                  <a:lnTo>
                    <a:pt x="1681937" y="68219"/>
                  </a:lnTo>
                  <a:lnTo>
                    <a:pt x="1719455" y="100677"/>
                  </a:lnTo>
                  <a:lnTo>
                    <a:pt x="1751913" y="138195"/>
                  </a:lnTo>
                  <a:lnTo>
                    <a:pt x="1778749" y="180213"/>
                  </a:lnTo>
                  <a:lnTo>
                    <a:pt x="1799403" y="226169"/>
                  </a:lnTo>
                  <a:lnTo>
                    <a:pt x="1814911" y="284044"/>
                  </a:lnTo>
                  <a:lnTo>
                    <a:pt x="1820133" y="343733"/>
                  </a:lnTo>
                  <a:lnTo>
                    <a:pt x="1818822" y="373720"/>
                  </a:lnTo>
                  <a:lnTo>
                    <a:pt x="1808428" y="432671"/>
                  </a:lnTo>
                  <a:lnTo>
                    <a:pt x="1778749" y="507254"/>
                  </a:lnTo>
                  <a:lnTo>
                    <a:pt x="1751913" y="549271"/>
                  </a:lnTo>
                  <a:lnTo>
                    <a:pt x="1719455" y="586790"/>
                  </a:lnTo>
                  <a:lnTo>
                    <a:pt x="1681937" y="619247"/>
                  </a:lnTo>
                  <a:lnTo>
                    <a:pt x="1639919" y="646083"/>
                  </a:lnTo>
                  <a:lnTo>
                    <a:pt x="1593962" y="666737"/>
                  </a:lnTo>
                  <a:lnTo>
                    <a:pt x="1523021" y="681325"/>
                  </a:lnTo>
                  <a:lnTo>
                    <a:pt x="1477990" y="684876"/>
                  </a:lnTo>
                  <a:lnTo>
                    <a:pt x="1425477" y="686699"/>
                  </a:lnTo>
                  <a:lnTo>
                    <a:pt x="1364651" y="687371"/>
                  </a:lnTo>
                  <a:lnTo>
                    <a:pt x="1294679" y="687467"/>
                  </a:lnTo>
                  <a:lnTo>
                    <a:pt x="525453" y="687467"/>
                  </a:lnTo>
                  <a:lnTo>
                    <a:pt x="455482" y="687371"/>
                  </a:lnTo>
                  <a:lnTo>
                    <a:pt x="394655" y="686699"/>
                  </a:lnTo>
                  <a:lnTo>
                    <a:pt x="342142" y="684876"/>
                  </a:lnTo>
                  <a:lnTo>
                    <a:pt x="297111" y="681325"/>
                  </a:lnTo>
                  <a:lnTo>
                    <a:pt x="258730" y="675471"/>
                  </a:lnTo>
                  <a:lnTo>
                    <a:pt x="180213" y="646083"/>
                  </a:lnTo>
                  <a:lnTo>
                    <a:pt x="138195" y="619247"/>
                  </a:lnTo>
                  <a:lnTo>
                    <a:pt x="100677" y="586790"/>
                  </a:lnTo>
                  <a:lnTo>
                    <a:pt x="68219" y="549271"/>
                  </a:lnTo>
                  <a:lnTo>
                    <a:pt x="41383" y="507254"/>
                  </a:lnTo>
                  <a:lnTo>
                    <a:pt x="20729" y="461297"/>
                  </a:lnTo>
                  <a:lnTo>
                    <a:pt x="5222" y="403422"/>
                  </a:lnTo>
                  <a:lnTo>
                    <a:pt x="0" y="343733"/>
                  </a:lnTo>
                  <a:lnTo>
                    <a:pt x="1310" y="313746"/>
                  </a:lnTo>
                  <a:lnTo>
                    <a:pt x="11705" y="254796"/>
                  </a:lnTo>
                  <a:lnTo>
                    <a:pt x="41383" y="180213"/>
                  </a:lnTo>
                  <a:lnTo>
                    <a:pt x="68219" y="138195"/>
                  </a:lnTo>
                  <a:lnTo>
                    <a:pt x="100677" y="100677"/>
                  </a:lnTo>
                  <a:lnTo>
                    <a:pt x="138195" y="68219"/>
                  </a:lnTo>
                  <a:lnTo>
                    <a:pt x="180213" y="41383"/>
                  </a:lnTo>
                  <a:lnTo>
                    <a:pt x="226169" y="20729"/>
                  </a:lnTo>
                  <a:lnTo>
                    <a:pt x="297111" y="6142"/>
                  </a:lnTo>
                  <a:lnTo>
                    <a:pt x="342142" y="2591"/>
                  </a:lnTo>
                  <a:lnTo>
                    <a:pt x="394655" y="767"/>
                  </a:lnTo>
                  <a:lnTo>
                    <a:pt x="455482" y="95"/>
                  </a:lnTo>
                  <a:lnTo>
                    <a:pt x="525453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1867" y="3338365"/>
              <a:ext cx="3571875" cy="687705"/>
            </a:xfrm>
            <a:custGeom>
              <a:avLst/>
              <a:gdLst/>
              <a:ahLst/>
              <a:cxnLst/>
              <a:rect l="l" t="t" r="r" b="b"/>
              <a:pathLst>
                <a:path w="3571875" h="687704">
                  <a:moveTo>
                    <a:pt x="525453" y="0"/>
                  </a:moveTo>
                  <a:lnTo>
                    <a:pt x="3046363" y="0"/>
                  </a:lnTo>
                  <a:lnTo>
                    <a:pt x="3116335" y="95"/>
                  </a:lnTo>
                  <a:lnTo>
                    <a:pt x="3177162" y="767"/>
                  </a:lnTo>
                  <a:lnTo>
                    <a:pt x="3229675" y="2591"/>
                  </a:lnTo>
                  <a:lnTo>
                    <a:pt x="3274706" y="6142"/>
                  </a:lnTo>
                  <a:lnTo>
                    <a:pt x="3313086" y="11996"/>
                  </a:lnTo>
                  <a:lnTo>
                    <a:pt x="3391604" y="41383"/>
                  </a:lnTo>
                  <a:lnTo>
                    <a:pt x="3433622" y="68219"/>
                  </a:lnTo>
                  <a:lnTo>
                    <a:pt x="3471140" y="100677"/>
                  </a:lnTo>
                  <a:lnTo>
                    <a:pt x="3503597" y="138195"/>
                  </a:lnTo>
                  <a:lnTo>
                    <a:pt x="3530434" y="180213"/>
                  </a:lnTo>
                  <a:lnTo>
                    <a:pt x="3551087" y="226169"/>
                  </a:lnTo>
                  <a:lnTo>
                    <a:pt x="3566595" y="284044"/>
                  </a:lnTo>
                  <a:lnTo>
                    <a:pt x="3571817" y="343733"/>
                  </a:lnTo>
                  <a:lnTo>
                    <a:pt x="3570507" y="373720"/>
                  </a:lnTo>
                  <a:lnTo>
                    <a:pt x="3560112" y="432671"/>
                  </a:lnTo>
                  <a:lnTo>
                    <a:pt x="3530434" y="507254"/>
                  </a:lnTo>
                  <a:lnTo>
                    <a:pt x="3503597" y="549271"/>
                  </a:lnTo>
                  <a:lnTo>
                    <a:pt x="3471140" y="586790"/>
                  </a:lnTo>
                  <a:lnTo>
                    <a:pt x="3433622" y="619247"/>
                  </a:lnTo>
                  <a:lnTo>
                    <a:pt x="3391604" y="646083"/>
                  </a:lnTo>
                  <a:lnTo>
                    <a:pt x="3345647" y="666737"/>
                  </a:lnTo>
                  <a:lnTo>
                    <a:pt x="3274706" y="681325"/>
                  </a:lnTo>
                  <a:lnTo>
                    <a:pt x="3229675" y="684876"/>
                  </a:lnTo>
                  <a:lnTo>
                    <a:pt x="3177162" y="686699"/>
                  </a:lnTo>
                  <a:lnTo>
                    <a:pt x="3116335" y="687371"/>
                  </a:lnTo>
                  <a:lnTo>
                    <a:pt x="3046363" y="687467"/>
                  </a:lnTo>
                  <a:lnTo>
                    <a:pt x="525453" y="687467"/>
                  </a:lnTo>
                  <a:lnTo>
                    <a:pt x="455482" y="687371"/>
                  </a:lnTo>
                  <a:lnTo>
                    <a:pt x="394655" y="686699"/>
                  </a:lnTo>
                  <a:lnTo>
                    <a:pt x="342142" y="684876"/>
                  </a:lnTo>
                  <a:lnTo>
                    <a:pt x="297111" y="681325"/>
                  </a:lnTo>
                  <a:lnTo>
                    <a:pt x="258730" y="675471"/>
                  </a:lnTo>
                  <a:lnTo>
                    <a:pt x="180213" y="646083"/>
                  </a:lnTo>
                  <a:lnTo>
                    <a:pt x="138195" y="619247"/>
                  </a:lnTo>
                  <a:lnTo>
                    <a:pt x="100677" y="586790"/>
                  </a:lnTo>
                  <a:lnTo>
                    <a:pt x="68219" y="549271"/>
                  </a:lnTo>
                  <a:lnTo>
                    <a:pt x="41383" y="507254"/>
                  </a:lnTo>
                  <a:lnTo>
                    <a:pt x="20729" y="461297"/>
                  </a:lnTo>
                  <a:lnTo>
                    <a:pt x="5222" y="403422"/>
                  </a:lnTo>
                  <a:lnTo>
                    <a:pt x="0" y="343733"/>
                  </a:lnTo>
                  <a:lnTo>
                    <a:pt x="1310" y="313746"/>
                  </a:lnTo>
                  <a:lnTo>
                    <a:pt x="11705" y="254796"/>
                  </a:lnTo>
                  <a:lnTo>
                    <a:pt x="41383" y="180213"/>
                  </a:lnTo>
                  <a:lnTo>
                    <a:pt x="68219" y="138195"/>
                  </a:lnTo>
                  <a:lnTo>
                    <a:pt x="100677" y="100677"/>
                  </a:lnTo>
                  <a:lnTo>
                    <a:pt x="138195" y="68219"/>
                  </a:lnTo>
                  <a:lnTo>
                    <a:pt x="180213" y="41383"/>
                  </a:lnTo>
                  <a:lnTo>
                    <a:pt x="226169" y="20729"/>
                  </a:lnTo>
                  <a:lnTo>
                    <a:pt x="297111" y="6142"/>
                  </a:lnTo>
                  <a:lnTo>
                    <a:pt x="342142" y="2591"/>
                  </a:lnTo>
                  <a:lnTo>
                    <a:pt x="394655" y="767"/>
                  </a:lnTo>
                  <a:lnTo>
                    <a:pt x="455482" y="95"/>
                  </a:lnTo>
                  <a:lnTo>
                    <a:pt x="525453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77969" y="3338365"/>
              <a:ext cx="4642485" cy="687705"/>
            </a:xfrm>
            <a:custGeom>
              <a:avLst/>
              <a:gdLst/>
              <a:ahLst/>
              <a:cxnLst/>
              <a:rect l="l" t="t" r="r" b="b"/>
              <a:pathLst>
                <a:path w="4642484" h="687704">
                  <a:moveTo>
                    <a:pt x="525453" y="0"/>
                  </a:moveTo>
                  <a:lnTo>
                    <a:pt x="4116474" y="0"/>
                  </a:lnTo>
                  <a:lnTo>
                    <a:pt x="4186445" y="95"/>
                  </a:lnTo>
                  <a:lnTo>
                    <a:pt x="4247272" y="767"/>
                  </a:lnTo>
                  <a:lnTo>
                    <a:pt x="4299785" y="2591"/>
                  </a:lnTo>
                  <a:lnTo>
                    <a:pt x="4344816" y="6142"/>
                  </a:lnTo>
                  <a:lnTo>
                    <a:pt x="4383197" y="11996"/>
                  </a:lnTo>
                  <a:lnTo>
                    <a:pt x="4461714" y="41383"/>
                  </a:lnTo>
                  <a:lnTo>
                    <a:pt x="4503732" y="68219"/>
                  </a:lnTo>
                  <a:lnTo>
                    <a:pt x="4541250" y="100677"/>
                  </a:lnTo>
                  <a:lnTo>
                    <a:pt x="4573708" y="138195"/>
                  </a:lnTo>
                  <a:lnTo>
                    <a:pt x="4600544" y="180213"/>
                  </a:lnTo>
                  <a:lnTo>
                    <a:pt x="4621198" y="226169"/>
                  </a:lnTo>
                  <a:lnTo>
                    <a:pt x="4636705" y="284044"/>
                  </a:lnTo>
                  <a:lnTo>
                    <a:pt x="4641927" y="343733"/>
                  </a:lnTo>
                  <a:lnTo>
                    <a:pt x="4640617" y="373720"/>
                  </a:lnTo>
                  <a:lnTo>
                    <a:pt x="4630222" y="432671"/>
                  </a:lnTo>
                  <a:lnTo>
                    <a:pt x="4600544" y="507254"/>
                  </a:lnTo>
                  <a:lnTo>
                    <a:pt x="4573708" y="549271"/>
                  </a:lnTo>
                  <a:lnTo>
                    <a:pt x="4541250" y="586790"/>
                  </a:lnTo>
                  <a:lnTo>
                    <a:pt x="4503732" y="619247"/>
                  </a:lnTo>
                  <a:lnTo>
                    <a:pt x="4461714" y="646083"/>
                  </a:lnTo>
                  <a:lnTo>
                    <a:pt x="4415757" y="666737"/>
                  </a:lnTo>
                  <a:lnTo>
                    <a:pt x="4344816" y="681325"/>
                  </a:lnTo>
                  <a:lnTo>
                    <a:pt x="4299785" y="684876"/>
                  </a:lnTo>
                  <a:lnTo>
                    <a:pt x="4247272" y="686699"/>
                  </a:lnTo>
                  <a:lnTo>
                    <a:pt x="4186445" y="687371"/>
                  </a:lnTo>
                  <a:lnTo>
                    <a:pt x="4116474" y="687467"/>
                  </a:lnTo>
                  <a:lnTo>
                    <a:pt x="525453" y="687467"/>
                  </a:lnTo>
                  <a:lnTo>
                    <a:pt x="455482" y="687371"/>
                  </a:lnTo>
                  <a:lnTo>
                    <a:pt x="394655" y="686699"/>
                  </a:lnTo>
                  <a:lnTo>
                    <a:pt x="342142" y="684876"/>
                  </a:lnTo>
                  <a:lnTo>
                    <a:pt x="297111" y="681325"/>
                  </a:lnTo>
                  <a:lnTo>
                    <a:pt x="258730" y="675471"/>
                  </a:lnTo>
                  <a:lnTo>
                    <a:pt x="180213" y="646083"/>
                  </a:lnTo>
                  <a:lnTo>
                    <a:pt x="138195" y="619247"/>
                  </a:lnTo>
                  <a:lnTo>
                    <a:pt x="100677" y="586790"/>
                  </a:lnTo>
                  <a:lnTo>
                    <a:pt x="68219" y="549271"/>
                  </a:lnTo>
                  <a:lnTo>
                    <a:pt x="41383" y="507254"/>
                  </a:lnTo>
                  <a:lnTo>
                    <a:pt x="20729" y="461297"/>
                  </a:lnTo>
                  <a:lnTo>
                    <a:pt x="5222" y="403422"/>
                  </a:lnTo>
                  <a:lnTo>
                    <a:pt x="0" y="343733"/>
                  </a:lnTo>
                  <a:lnTo>
                    <a:pt x="1310" y="313746"/>
                  </a:lnTo>
                  <a:lnTo>
                    <a:pt x="11705" y="254796"/>
                  </a:lnTo>
                  <a:lnTo>
                    <a:pt x="41383" y="180213"/>
                  </a:lnTo>
                  <a:lnTo>
                    <a:pt x="68219" y="138195"/>
                  </a:lnTo>
                  <a:lnTo>
                    <a:pt x="100677" y="100677"/>
                  </a:lnTo>
                  <a:lnTo>
                    <a:pt x="138195" y="68219"/>
                  </a:lnTo>
                  <a:lnTo>
                    <a:pt x="180213" y="41383"/>
                  </a:lnTo>
                  <a:lnTo>
                    <a:pt x="226169" y="20729"/>
                  </a:lnTo>
                  <a:lnTo>
                    <a:pt x="297111" y="6142"/>
                  </a:lnTo>
                  <a:lnTo>
                    <a:pt x="342142" y="2591"/>
                  </a:lnTo>
                  <a:lnTo>
                    <a:pt x="394655" y="767"/>
                  </a:lnTo>
                  <a:lnTo>
                    <a:pt x="455482" y="95"/>
                  </a:lnTo>
                  <a:lnTo>
                    <a:pt x="52545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600034" y="3338365"/>
              <a:ext cx="3571875" cy="687705"/>
            </a:xfrm>
            <a:custGeom>
              <a:avLst/>
              <a:gdLst/>
              <a:ahLst/>
              <a:cxnLst/>
              <a:rect l="l" t="t" r="r" b="b"/>
              <a:pathLst>
                <a:path w="3571875" h="687704">
                  <a:moveTo>
                    <a:pt x="525453" y="0"/>
                  </a:moveTo>
                  <a:lnTo>
                    <a:pt x="3046363" y="0"/>
                  </a:lnTo>
                  <a:lnTo>
                    <a:pt x="3116335" y="95"/>
                  </a:lnTo>
                  <a:lnTo>
                    <a:pt x="3177162" y="767"/>
                  </a:lnTo>
                  <a:lnTo>
                    <a:pt x="3229675" y="2591"/>
                  </a:lnTo>
                  <a:lnTo>
                    <a:pt x="3274706" y="6142"/>
                  </a:lnTo>
                  <a:lnTo>
                    <a:pt x="3313086" y="11996"/>
                  </a:lnTo>
                  <a:lnTo>
                    <a:pt x="3391604" y="41383"/>
                  </a:lnTo>
                  <a:lnTo>
                    <a:pt x="3433622" y="68219"/>
                  </a:lnTo>
                  <a:lnTo>
                    <a:pt x="3471140" y="100677"/>
                  </a:lnTo>
                  <a:lnTo>
                    <a:pt x="3503597" y="138195"/>
                  </a:lnTo>
                  <a:lnTo>
                    <a:pt x="3530434" y="180213"/>
                  </a:lnTo>
                  <a:lnTo>
                    <a:pt x="3551087" y="226169"/>
                  </a:lnTo>
                  <a:lnTo>
                    <a:pt x="3566595" y="284044"/>
                  </a:lnTo>
                  <a:lnTo>
                    <a:pt x="3571817" y="343733"/>
                  </a:lnTo>
                  <a:lnTo>
                    <a:pt x="3570507" y="373720"/>
                  </a:lnTo>
                  <a:lnTo>
                    <a:pt x="3560112" y="432671"/>
                  </a:lnTo>
                  <a:lnTo>
                    <a:pt x="3530434" y="507254"/>
                  </a:lnTo>
                  <a:lnTo>
                    <a:pt x="3503597" y="549271"/>
                  </a:lnTo>
                  <a:lnTo>
                    <a:pt x="3471140" y="586790"/>
                  </a:lnTo>
                  <a:lnTo>
                    <a:pt x="3433622" y="619247"/>
                  </a:lnTo>
                  <a:lnTo>
                    <a:pt x="3391604" y="646083"/>
                  </a:lnTo>
                  <a:lnTo>
                    <a:pt x="3345647" y="666737"/>
                  </a:lnTo>
                  <a:lnTo>
                    <a:pt x="3274706" y="681325"/>
                  </a:lnTo>
                  <a:lnTo>
                    <a:pt x="3229675" y="684876"/>
                  </a:lnTo>
                  <a:lnTo>
                    <a:pt x="3177162" y="686699"/>
                  </a:lnTo>
                  <a:lnTo>
                    <a:pt x="3116335" y="687371"/>
                  </a:lnTo>
                  <a:lnTo>
                    <a:pt x="3046363" y="687467"/>
                  </a:lnTo>
                  <a:lnTo>
                    <a:pt x="525453" y="687467"/>
                  </a:lnTo>
                  <a:lnTo>
                    <a:pt x="455482" y="687371"/>
                  </a:lnTo>
                  <a:lnTo>
                    <a:pt x="394655" y="686699"/>
                  </a:lnTo>
                  <a:lnTo>
                    <a:pt x="342142" y="684876"/>
                  </a:lnTo>
                  <a:lnTo>
                    <a:pt x="297111" y="681325"/>
                  </a:lnTo>
                  <a:lnTo>
                    <a:pt x="258730" y="675471"/>
                  </a:lnTo>
                  <a:lnTo>
                    <a:pt x="180213" y="646083"/>
                  </a:lnTo>
                  <a:lnTo>
                    <a:pt x="138195" y="619247"/>
                  </a:lnTo>
                  <a:lnTo>
                    <a:pt x="100677" y="586790"/>
                  </a:lnTo>
                  <a:lnTo>
                    <a:pt x="68219" y="549271"/>
                  </a:lnTo>
                  <a:lnTo>
                    <a:pt x="41383" y="507254"/>
                  </a:lnTo>
                  <a:lnTo>
                    <a:pt x="20729" y="461297"/>
                  </a:lnTo>
                  <a:lnTo>
                    <a:pt x="5222" y="403422"/>
                  </a:lnTo>
                  <a:lnTo>
                    <a:pt x="0" y="343733"/>
                  </a:lnTo>
                  <a:lnTo>
                    <a:pt x="1310" y="313746"/>
                  </a:lnTo>
                  <a:lnTo>
                    <a:pt x="11705" y="254796"/>
                  </a:lnTo>
                  <a:lnTo>
                    <a:pt x="41383" y="180213"/>
                  </a:lnTo>
                  <a:lnTo>
                    <a:pt x="68219" y="138195"/>
                  </a:lnTo>
                  <a:lnTo>
                    <a:pt x="100677" y="100677"/>
                  </a:lnTo>
                  <a:lnTo>
                    <a:pt x="138195" y="68219"/>
                  </a:lnTo>
                  <a:lnTo>
                    <a:pt x="180213" y="41383"/>
                  </a:lnTo>
                  <a:lnTo>
                    <a:pt x="226169" y="20729"/>
                  </a:lnTo>
                  <a:lnTo>
                    <a:pt x="297111" y="6142"/>
                  </a:lnTo>
                  <a:lnTo>
                    <a:pt x="342142" y="2591"/>
                  </a:lnTo>
                  <a:lnTo>
                    <a:pt x="394655" y="767"/>
                  </a:lnTo>
                  <a:lnTo>
                    <a:pt x="455482" y="95"/>
                  </a:lnTo>
                  <a:lnTo>
                    <a:pt x="525453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239012" y="3338365"/>
              <a:ext cx="4642485" cy="687705"/>
            </a:xfrm>
            <a:custGeom>
              <a:avLst/>
              <a:gdLst/>
              <a:ahLst/>
              <a:cxnLst/>
              <a:rect l="l" t="t" r="r" b="b"/>
              <a:pathLst>
                <a:path w="4642484" h="687704">
                  <a:moveTo>
                    <a:pt x="525453" y="0"/>
                  </a:moveTo>
                  <a:lnTo>
                    <a:pt x="4116474" y="0"/>
                  </a:lnTo>
                  <a:lnTo>
                    <a:pt x="4186445" y="95"/>
                  </a:lnTo>
                  <a:lnTo>
                    <a:pt x="4247272" y="767"/>
                  </a:lnTo>
                  <a:lnTo>
                    <a:pt x="4299785" y="2591"/>
                  </a:lnTo>
                  <a:lnTo>
                    <a:pt x="4344816" y="6142"/>
                  </a:lnTo>
                  <a:lnTo>
                    <a:pt x="4383197" y="11996"/>
                  </a:lnTo>
                  <a:lnTo>
                    <a:pt x="4461714" y="41383"/>
                  </a:lnTo>
                  <a:lnTo>
                    <a:pt x="4503732" y="68219"/>
                  </a:lnTo>
                  <a:lnTo>
                    <a:pt x="4541250" y="100677"/>
                  </a:lnTo>
                  <a:lnTo>
                    <a:pt x="4573708" y="138195"/>
                  </a:lnTo>
                  <a:lnTo>
                    <a:pt x="4600544" y="180213"/>
                  </a:lnTo>
                  <a:lnTo>
                    <a:pt x="4621198" y="226169"/>
                  </a:lnTo>
                  <a:lnTo>
                    <a:pt x="4636705" y="284044"/>
                  </a:lnTo>
                  <a:lnTo>
                    <a:pt x="4641927" y="343733"/>
                  </a:lnTo>
                  <a:lnTo>
                    <a:pt x="4640617" y="373720"/>
                  </a:lnTo>
                  <a:lnTo>
                    <a:pt x="4630222" y="432671"/>
                  </a:lnTo>
                  <a:lnTo>
                    <a:pt x="4600544" y="507254"/>
                  </a:lnTo>
                  <a:lnTo>
                    <a:pt x="4573708" y="549271"/>
                  </a:lnTo>
                  <a:lnTo>
                    <a:pt x="4541250" y="586790"/>
                  </a:lnTo>
                  <a:lnTo>
                    <a:pt x="4503732" y="619247"/>
                  </a:lnTo>
                  <a:lnTo>
                    <a:pt x="4461714" y="646083"/>
                  </a:lnTo>
                  <a:lnTo>
                    <a:pt x="4415757" y="666737"/>
                  </a:lnTo>
                  <a:lnTo>
                    <a:pt x="4344816" y="681325"/>
                  </a:lnTo>
                  <a:lnTo>
                    <a:pt x="4299785" y="684876"/>
                  </a:lnTo>
                  <a:lnTo>
                    <a:pt x="4247272" y="686699"/>
                  </a:lnTo>
                  <a:lnTo>
                    <a:pt x="4186445" y="687371"/>
                  </a:lnTo>
                  <a:lnTo>
                    <a:pt x="4116474" y="687467"/>
                  </a:lnTo>
                  <a:lnTo>
                    <a:pt x="525453" y="687467"/>
                  </a:lnTo>
                  <a:lnTo>
                    <a:pt x="455482" y="687371"/>
                  </a:lnTo>
                  <a:lnTo>
                    <a:pt x="394655" y="686699"/>
                  </a:lnTo>
                  <a:lnTo>
                    <a:pt x="342142" y="684876"/>
                  </a:lnTo>
                  <a:lnTo>
                    <a:pt x="297111" y="681325"/>
                  </a:lnTo>
                  <a:lnTo>
                    <a:pt x="258730" y="675471"/>
                  </a:lnTo>
                  <a:lnTo>
                    <a:pt x="180213" y="646083"/>
                  </a:lnTo>
                  <a:lnTo>
                    <a:pt x="138195" y="619247"/>
                  </a:lnTo>
                  <a:lnTo>
                    <a:pt x="100677" y="586790"/>
                  </a:lnTo>
                  <a:lnTo>
                    <a:pt x="68219" y="549271"/>
                  </a:lnTo>
                  <a:lnTo>
                    <a:pt x="41383" y="507254"/>
                  </a:lnTo>
                  <a:lnTo>
                    <a:pt x="20729" y="461297"/>
                  </a:lnTo>
                  <a:lnTo>
                    <a:pt x="5222" y="403422"/>
                  </a:lnTo>
                  <a:lnTo>
                    <a:pt x="0" y="343733"/>
                  </a:lnTo>
                  <a:lnTo>
                    <a:pt x="1310" y="313746"/>
                  </a:lnTo>
                  <a:lnTo>
                    <a:pt x="11705" y="254796"/>
                  </a:lnTo>
                  <a:lnTo>
                    <a:pt x="41383" y="180213"/>
                  </a:lnTo>
                  <a:lnTo>
                    <a:pt x="68219" y="138195"/>
                  </a:lnTo>
                  <a:lnTo>
                    <a:pt x="100677" y="100677"/>
                  </a:lnTo>
                  <a:lnTo>
                    <a:pt x="138195" y="68219"/>
                  </a:lnTo>
                  <a:lnTo>
                    <a:pt x="180213" y="41383"/>
                  </a:lnTo>
                  <a:lnTo>
                    <a:pt x="226169" y="20729"/>
                  </a:lnTo>
                  <a:lnTo>
                    <a:pt x="297111" y="6142"/>
                  </a:lnTo>
                  <a:lnTo>
                    <a:pt x="342142" y="2591"/>
                  </a:lnTo>
                  <a:lnTo>
                    <a:pt x="394655" y="767"/>
                  </a:lnTo>
                  <a:lnTo>
                    <a:pt x="455482" y="95"/>
                  </a:lnTo>
                  <a:lnTo>
                    <a:pt x="525453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797736" y="4897167"/>
            <a:ext cx="2769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45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248673" y="2676453"/>
            <a:ext cx="100965" cy="461009"/>
            <a:chOff x="9248673" y="2676453"/>
            <a:chExt cx="100965" cy="461009"/>
          </a:xfrm>
        </p:grpSpPr>
        <p:sp>
          <p:nvSpPr>
            <p:cNvPr id="17" name="object 17"/>
            <p:cNvSpPr/>
            <p:nvPr/>
          </p:nvSpPr>
          <p:spPr>
            <a:xfrm>
              <a:off x="9298933" y="2676453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360198"/>
                  </a:lnTo>
                  <a:lnTo>
                    <a:pt x="0" y="370669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48673" y="30366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3335688" y="4227026"/>
            <a:ext cx="100965" cy="461009"/>
            <a:chOff x="13335688" y="4227026"/>
            <a:chExt cx="100965" cy="461009"/>
          </a:xfrm>
        </p:grpSpPr>
        <p:sp>
          <p:nvSpPr>
            <p:cNvPr id="20" name="object 20"/>
            <p:cNvSpPr/>
            <p:nvPr/>
          </p:nvSpPr>
          <p:spPr>
            <a:xfrm>
              <a:off x="13385948" y="4317076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10470"/>
                  </a:lnTo>
                  <a:lnTo>
                    <a:pt x="0" y="370669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335688" y="42270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060048" y="4897167"/>
            <a:ext cx="66414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7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be?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7509718" y="2676453"/>
            <a:ext cx="100965" cy="461009"/>
            <a:chOff x="17509718" y="2676453"/>
            <a:chExt cx="100965" cy="461009"/>
          </a:xfrm>
        </p:grpSpPr>
        <p:sp>
          <p:nvSpPr>
            <p:cNvPr id="24" name="object 24"/>
            <p:cNvSpPr/>
            <p:nvPr/>
          </p:nvSpPr>
          <p:spPr>
            <a:xfrm>
              <a:off x="17559979" y="2676453"/>
              <a:ext cx="0" cy="370840"/>
            </a:xfrm>
            <a:custGeom>
              <a:avLst/>
              <a:gdLst/>
              <a:ahLst/>
              <a:cxnLst/>
              <a:rect l="l" t="t" r="r" b="b"/>
              <a:pathLst>
                <a:path h="370839">
                  <a:moveTo>
                    <a:pt x="0" y="0"/>
                  </a:moveTo>
                  <a:lnTo>
                    <a:pt x="0" y="360198"/>
                  </a:lnTo>
                  <a:lnTo>
                    <a:pt x="0" y="370669"/>
                  </a:lnTo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509718" y="30366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9079" y="1903010"/>
            <a:ext cx="1878203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303520" algn="l"/>
                <a:tab pos="15021560" algn="l"/>
              </a:tabLst>
            </a:pPr>
            <a:r>
              <a:rPr sz="3300" spc="245" dirty="0">
                <a:solidFill>
                  <a:srgbClr val="FFFFFF"/>
                </a:solidFill>
                <a:latin typeface="Calibri"/>
                <a:cs typeface="Calibri"/>
              </a:rPr>
              <a:t>Target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29" dirty="0">
                <a:solidFill>
                  <a:srgbClr val="FFFFFF"/>
                </a:solidFill>
                <a:latin typeface="Calibri"/>
                <a:cs typeface="Calibri"/>
              </a:rPr>
              <a:t>script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300" spc="31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80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8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3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be?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Train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20" dirty="0">
                <a:solidFill>
                  <a:srgbClr val="FFFFFF"/>
                </a:solidFill>
                <a:latin typeface="Calibri"/>
                <a:cs typeface="Calibri"/>
              </a:rPr>
              <a:t>long?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945898" y="6904668"/>
            <a:ext cx="14100810" cy="2465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python</a:t>
            </a:r>
            <a:r>
              <a:rPr sz="2600" spc="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00A2FF"/>
                </a:solidFill>
                <a:latin typeface="Courier New"/>
                <a:cs typeface="Courier New"/>
              </a:rPr>
              <a:t>train.py</a:t>
            </a:r>
            <a:r>
              <a:rPr sz="2600" spc="120" dirty="0">
                <a:solidFill>
                  <a:srgbClr val="00A2F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16E7CF"/>
                </a:solidFill>
                <a:latin typeface="Courier New"/>
                <a:cs typeface="Courier New"/>
              </a:rPr>
              <a:t>—model</a:t>
            </a:r>
            <a:r>
              <a:rPr sz="2600" spc="12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16E7CF"/>
                </a:solidFill>
                <a:latin typeface="Courier New"/>
                <a:cs typeface="Courier New"/>
              </a:rPr>
              <a:t>tinyvgg</a:t>
            </a:r>
            <a:r>
              <a:rPr sz="2600" spc="120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61D836"/>
                </a:solidFill>
                <a:latin typeface="Courier New"/>
                <a:cs typeface="Courier New"/>
              </a:rPr>
              <a:t>—batch_size</a:t>
            </a:r>
            <a:r>
              <a:rPr sz="2600" spc="125" dirty="0">
                <a:solidFill>
                  <a:srgbClr val="61D836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61D836"/>
                </a:solidFill>
                <a:latin typeface="Courier New"/>
                <a:cs typeface="Courier New"/>
              </a:rPr>
              <a:t>32</a:t>
            </a:r>
            <a:r>
              <a:rPr sz="2600" spc="120" dirty="0">
                <a:solidFill>
                  <a:srgbClr val="61D836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FAE232"/>
                </a:solidFill>
                <a:latin typeface="Courier New"/>
                <a:cs typeface="Courier New"/>
              </a:rPr>
              <a:t>—lr</a:t>
            </a:r>
            <a:r>
              <a:rPr sz="2600" spc="125" dirty="0">
                <a:solidFill>
                  <a:srgbClr val="FAE232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FAE232"/>
                </a:solidFill>
                <a:latin typeface="Courier New"/>
                <a:cs typeface="Courier New"/>
              </a:rPr>
              <a:t>0.001</a:t>
            </a:r>
            <a:r>
              <a:rPr sz="2600" spc="120" dirty="0">
                <a:solidFill>
                  <a:srgbClr val="FAE232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EF5FA7"/>
                </a:solidFill>
                <a:latin typeface="Courier New"/>
                <a:cs typeface="Courier New"/>
              </a:rPr>
              <a:t>—num_epochs</a:t>
            </a:r>
            <a:r>
              <a:rPr sz="2600" spc="125" dirty="0">
                <a:solidFill>
                  <a:srgbClr val="EF5FA7"/>
                </a:solidFill>
                <a:latin typeface="Courier New"/>
                <a:cs typeface="Courier New"/>
              </a:rPr>
              <a:t> </a:t>
            </a:r>
            <a:r>
              <a:rPr sz="2600" spc="-25" dirty="0">
                <a:solidFill>
                  <a:srgbClr val="EF5FA7"/>
                </a:solidFill>
                <a:latin typeface="Courier New"/>
                <a:cs typeface="Courier New"/>
              </a:rPr>
              <a:t>10</a:t>
            </a: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85"/>
              </a:spcBef>
            </a:pPr>
            <a:endParaRPr sz="2600">
              <a:latin typeface="Courier New"/>
              <a:cs typeface="Courier New"/>
            </a:endParaRPr>
          </a:p>
          <a:p>
            <a:pPr marL="2282825" marR="2275205" algn="ctr">
              <a:lnSpc>
                <a:spcPct val="108300"/>
              </a:lnSpc>
            </a:pP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“Train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305" dirty="0">
                <a:solidFill>
                  <a:srgbClr val="FFFFFF"/>
                </a:solidFill>
                <a:latin typeface="Calibri"/>
                <a:cs typeface="Calibri"/>
              </a:rPr>
              <a:t>TinyVGG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4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4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85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3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FFFFFF"/>
                </a:solidFill>
                <a:latin typeface="Calibri"/>
                <a:cs typeface="Calibri"/>
              </a:rPr>
              <a:t>32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rate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5" dirty="0">
                <a:solidFill>
                  <a:srgbClr val="FFFFFF"/>
                </a:solidFill>
                <a:latin typeface="Calibri"/>
                <a:cs typeface="Calibri"/>
              </a:rPr>
              <a:t>0.001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epochs.”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8142" rIns="0" bIns="0" rtlCol="0">
            <a:spAutoFit/>
          </a:bodyPr>
          <a:lstStyle/>
          <a:p>
            <a:pPr marL="622935">
              <a:lnSpc>
                <a:spcPct val="100000"/>
              </a:lnSpc>
              <a:spcBef>
                <a:spcPts val="110"/>
              </a:spcBef>
            </a:pPr>
            <a:r>
              <a:rPr sz="8050" spc="595" dirty="0"/>
              <a:t>P</a:t>
            </a:r>
            <a:r>
              <a:rPr sz="8050" spc="509" dirty="0"/>
              <a:t>y</a:t>
            </a:r>
            <a:r>
              <a:rPr sz="8050" spc="-55" dirty="0"/>
              <a:t>T</a:t>
            </a:r>
            <a:r>
              <a:rPr sz="8050" spc="509" dirty="0"/>
              <a:t>o</a:t>
            </a:r>
            <a:r>
              <a:rPr sz="8050" spc="385" dirty="0"/>
              <a:t>r</a:t>
            </a:r>
            <a:r>
              <a:rPr sz="8050" spc="530" dirty="0"/>
              <a:t>c</a:t>
            </a:r>
            <a:r>
              <a:rPr sz="8050" spc="655" dirty="0"/>
              <a:t>h</a:t>
            </a:r>
            <a:r>
              <a:rPr sz="8050" spc="-415" dirty="0"/>
              <a:t> </a:t>
            </a:r>
            <a:r>
              <a:rPr sz="8050" spc="490" dirty="0"/>
              <a:t>from</a:t>
            </a:r>
            <a:r>
              <a:rPr sz="8050" spc="-420" dirty="0"/>
              <a:t> </a:t>
            </a:r>
            <a:r>
              <a:rPr sz="8050" spc="509" dirty="0"/>
              <a:t>the</a:t>
            </a:r>
            <a:r>
              <a:rPr sz="8050" spc="-415" dirty="0"/>
              <a:t> </a:t>
            </a:r>
            <a:r>
              <a:rPr sz="8050" spc="630" dirty="0"/>
              <a:t>command</a:t>
            </a:r>
            <a:r>
              <a:rPr sz="8050" spc="-415" dirty="0"/>
              <a:t> </a:t>
            </a:r>
            <a:r>
              <a:rPr sz="8050" spc="175" dirty="0"/>
              <a:t>line</a:t>
            </a:r>
            <a:endParaRPr sz="8050"/>
          </a:p>
        </p:txBody>
      </p:sp>
      <p:sp>
        <p:nvSpPr>
          <p:cNvPr id="29" name="object 29"/>
          <p:cNvSpPr txBox="1"/>
          <p:nvPr/>
        </p:nvSpPr>
        <p:spPr>
          <a:xfrm rot="21540000">
            <a:off x="14694992" y="7455089"/>
            <a:ext cx="359326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30"/>
              </a:lnSpc>
            </a:pP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Note: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15" baseline="2267" dirty="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0" baseline="3401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142" baseline="453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3675" b="1" spc="-104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87" baseline="7936" dirty="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3675" baseline="793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21540000">
            <a:off x="14046244" y="7817785"/>
            <a:ext cx="491416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0"/>
              </a:lnSpc>
            </a:pP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hyperparameters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5668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675" b="1" spc="-97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25" baseline="7936" dirty="0">
                <a:solidFill>
                  <a:srgbClr val="FFFFFF"/>
                </a:solidFill>
                <a:latin typeface="Arial"/>
                <a:cs typeface="Arial"/>
              </a:rPr>
              <a:t>could</a:t>
            </a:r>
            <a:r>
              <a:rPr sz="3675" b="1" spc="-89" baseline="79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65" baseline="10204" dirty="0">
                <a:solidFill>
                  <a:srgbClr val="FFFFFF"/>
                </a:solidFill>
                <a:latin typeface="Arial"/>
                <a:cs typeface="Arial"/>
              </a:rPr>
              <a:t>add</a:t>
            </a:r>
            <a:r>
              <a:rPr sz="3675" b="1" spc="-97" baseline="1020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19" baseline="11337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3675" baseline="1133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30404" y="6915183"/>
            <a:ext cx="7960359" cy="2836545"/>
            <a:chOff x="11830404" y="6915183"/>
            <a:chExt cx="7960359" cy="28365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30404" y="6915183"/>
              <a:ext cx="7960335" cy="283591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027571" y="7915322"/>
              <a:ext cx="5163185" cy="1663064"/>
            </a:xfrm>
            <a:custGeom>
              <a:avLst/>
              <a:gdLst/>
              <a:ahLst/>
              <a:cxnLst/>
              <a:rect l="l" t="t" r="r" b="b"/>
              <a:pathLst>
                <a:path w="5163184" h="1663065">
                  <a:moveTo>
                    <a:pt x="277605" y="0"/>
                  </a:moveTo>
                  <a:lnTo>
                    <a:pt x="4885140" y="0"/>
                  </a:lnTo>
                  <a:lnTo>
                    <a:pt x="4940382" y="212"/>
                  </a:lnTo>
                  <a:lnTo>
                    <a:pt x="4984932" y="1700"/>
                  </a:lnTo>
                  <a:lnTo>
                    <a:pt x="5048066" y="13603"/>
                  </a:lnTo>
                  <a:lnTo>
                    <a:pt x="5109807" y="52937"/>
                  </a:lnTo>
                  <a:lnTo>
                    <a:pt x="5149141" y="114679"/>
                  </a:lnTo>
                  <a:lnTo>
                    <a:pt x="5161044" y="177813"/>
                  </a:lnTo>
                  <a:lnTo>
                    <a:pt x="5162532" y="222363"/>
                  </a:lnTo>
                  <a:lnTo>
                    <a:pt x="5162745" y="277605"/>
                  </a:lnTo>
                  <a:lnTo>
                    <a:pt x="5162745" y="1385002"/>
                  </a:lnTo>
                  <a:lnTo>
                    <a:pt x="5162532" y="1440244"/>
                  </a:lnTo>
                  <a:lnTo>
                    <a:pt x="5161044" y="1484794"/>
                  </a:lnTo>
                  <a:lnTo>
                    <a:pt x="5149141" y="1547928"/>
                  </a:lnTo>
                  <a:lnTo>
                    <a:pt x="5109807" y="1609670"/>
                  </a:lnTo>
                  <a:lnTo>
                    <a:pt x="5048066" y="1649004"/>
                  </a:lnTo>
                  <a:lnTo>
                    <a:pt x="4984932" y="1660907"/>
                  </a:lnTo>
                  <a:lnTo>
                    <a:pt x="4940382" y="1662395"/>
                  </a:lnTo>
                  <a:lnTo>
                    <a:pt x="4885140" y="1662608"/>
                  </a:lnTo>
                  <a:lnTo>
                    <a:pt x="277605" y="1662608"/>
                  </a:lnTo>
                  <a:lnTo>
                    <a:pt x="222363" y="1662395"/>
                  </a:lnTo>
                  <a:lnTo>
                    <a:pt x="177813" y="1660907"/>
                  </a:lnTo>
                  <a:lnTo>
                    <a:pt x="114679" y="1649004"/>
                  </a:lnTo>
                  <a:lnTo>
                    <a:pt x="52937" y="1609670"/>
                  </a:lnTo>
                  <a:lnTo>
                    <a:pt x="13603" y="1547928"/>
                  </a:lnTo>
                  <a:lnTo>
                    <a:pt x="1700" y="1484794"/>
                  </a:lnTo>
                  <a:lnTo>
                    <a:pt x="212" y="1440244"/>
                  </a:lnTo>
                  <a:lnTo>
                    <a:pt x="0" y="1385002"/>
                  </a:lnTo>
                  <a:lnTo>
                    <a:pt x="0" y="277605"/>
                  </a:lnTo>
                  <a:lnTo>
                    <a:pt x="212" y="222363"/>
                  </a:lnTo>
                  <a:lnTo>
                    <a:pt x="1700" y="177813"/>
                  </a:lnTo>
                  <a:lnTo>
                    <a:pt x="13603" y="114679"/>
                  </a:lnTo>
                  <a:lnTo>
                    <a:pt x="52937" y="52937"/>
                  </a:lnTo>
                  <a:lnTo>
                    <a:pt x="114679" y="13603"/>
                  </a:lnTo>
                  <a:lnTo>
                    <a:pt x="177813" y="1700"/>
                  </a:lnTo>
                  <a:lnTo>
                    <a:pt x="222363" y="212"/>
                  </a:lnTo>
                  <a:lnTo>
                    <a:pt x="27760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575068" y="2350359"/>
            <a:ext cx="9063355" cy="3654425"/>
            <a:chOff x="8575068" y="2350359"/>
            <a:chExt cx="9063355" cy="36544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5068" y="2350359"/>
              <a:ext cx="9063068" cy="365422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59889" y="3376827"/>
              <a:ext cx="1816735" cy="2544445"/>
            </a:xfrm>
            <a:custGeom>
              <a:avLst/>
              <a:gdLst/>
              <a:ahLst/>
              <a:cxnLst/>
              <a:rect l="l" t="t" r="r" b="b"/>
              <a:pathLst>
                <a:path w="1816734" h="2544445">
                  <a:moveTo>
                    <a:pt x="428339" y="0"/>
                  </a:moveTo>
                  <a:lnTo>
                    <a:pt x="1387787" y="0"/>
                  </a:lnTo>
                  <a:lnTo>
                    <a:pt x="1457372" y="167"/>
                  </a:lnTo>
                  <a:lnTo>
                    <a:pt x="1516097" y="1343"/>
                  </a:lnTo>
                  <a:lnTo>
                    <a:pt x="1565168" y="4533"/>
                  </a:lnTo>
                  <a:lnTo>
                    <a:pt x="1605793" y="10747"/>
                  </a:lnTo>
                  <a:lnTo>
                    <a:pt x="1680697" y="40382"/>
                  </a:lnTo>
                  <a:lnTo>
                    <a:pt x="1717789" y="66409"/>
                  </a:lnTo>
                  <a:lnTo>
                    <a:pt x="1749716" y="98336"/>
                  </a:lnTo>
                  <a:lnTo>
                    <a:pt x="1775744" y="135428"/>
                  </a:lnTo>
                  <a:lnTo>
                    <a:pt x="1795135" y="176947"/>
                  </a:lnTo>
                  <a:lnTo>
                    <a:pt x="1811592" y="250957"/>
                  </a:lnTo>
                  <a:lnTo>
                    <a:pt x="1814782" y="300029"/>
                  </a:lnTo>
                  <a:lnTo>
                    <a:pt x="1815957" y="358754"/>
                  </a:lnTo>
                  <a:lnTo>
                    <a:pt x="1816125" y="428339"/>
                  </a:lnTo>
                  <a:lnTo>
                    <a:pt x="1816125" y="2115704"/>
                  </a:lnTo>
                  <a:lnTo>
                    <a:pt x="1815957" y="2185289"/>
                  </a:lnTo>
                  <a:lnTo>
                    <a:pt x="1814782" y="2244014"/>
                  </a:lnTo>
                  <a:lnTo>
                    <a:pt x="1811592" y="2293086"/>
                  </a:lnTo>
                  <a:lnTo>
                    <a:pt x="1805379" y="2333711"/>
                  </a:lnTo>
                  <a:lnTo>
                    <a:pt x="1775744" y="2408615"/>
                  </a:lnTo>
                  <a:lnTo>
                    <a:pt x="1749716" y="2445707"/>
                  </a:lnTo>
                  <a:lnTo>
                    <a:pt x="1717789" y="2477634"/>
                  </a:lnTo>
                  <a:lnTo>
                    <a:pt x="1680697" y="2503661"/>
                  </a:lnTo>
                  <a:lnTo>
                    <a:pt x="1639178" y="2523053"/>
                  </a:lnTo>
                  <a:lnTo>
                    <a:pt x="1565168" y="2539509"/>
                  </a:lnTo>
                  <a:lnTo>
                    <a:pt x="1516097" y="2542700"/>
                  </a:lnTo>
                  <a:lnTo>
                    <a:pt x="1457372" y="2543876"/>
                  </a:lnTo>
                  <a:lnTo>
                    <a:pt x="1387787" y="2544044"/>
                  </a:lnTo>
                  <a:lnTo>
                    <a:pt x="428339" y="2544044"/>
                  </a:lnTo>
                  <a:lnTo>
                    <a:pt x="358754" y="2543876"/>
                  </a:lnTo>
                  <a:lnTo>
                    <a:pt x="300029" y="2542700"/>
                  </a:lnTo>
                  <a:lnTo>
                    <a:pt x="250957" y="2539509"/>
                  </a:lnTo>
                  <a:lnTo>
                    <a:pt x="210332" y="2533296"/>
                  </a:lnTo>
                  <a:lnTo>
                    <a:pt x="135428" y="2503661"/>
                  </a:lnTo>
                  <a:lnTo>
                    <a:pt x="98336" y="2477634"/>
                  </a:lnTo>
                  <a:lnTo>
                    <a:pt x="66409" y="2445707"/>
                  </a:lnTo>
                  <a:lnTo>
                    <a:pt x="40382" y="2408615"/>
                  </a:lnTo>
                  <a:lnTo>
                    <a:pt x="20990" y="2367096"/>
                  </a:lnTo>
                  <a:lnTo>
                    <a:pt x="4533" y="2293086"/>
                  </a:lnTo>
                  <a:lnTo>
                    <a:pt x="1343" y="2244014"/>
                  </a:lnTo>
                  <a:lnTo>
                    <a:pt x="167" y="2185289"/>
                  </a:lnTo>
                  <a:lnTo>
                    <a:pt x="0" y="2115704"/>
                  </a:lnTo>
                  <a:lnTo>
                    <a:pt x="0" y="428339"/>
                  </a:lnTo>
                  <a:lnTo>
                    <a:pt x="167" y="358754"/>
                  </a:lnTo>
                  <a:lnTo>
                    <a:pt x="1343" y="300029"/>
                  </a:lnTo>
                  <a:lnTo>
                    <a:pt x="4533" y="250957"/>
                  </a:lnTo>
                  <a:lnTo>
                    <a:pt x="10747" y="210332"/>
                  </a:lnTo>
                  <a:lnTo>
                    <a:pt x="40382" y="135428"/>
                  </a:lnTo>
                  <a:lnTo>
                    <a:pt x="66409" y="98336"/>
                  </a:lnTo>
                  <a:lnTo>
                    <a:pt x="98336" y="66409"/>
                  </a:lnTo>
                  <a:lnTo>
                    <a:pt x="135428" y="40382"/>
                  </a:lnTo>
                  <a:lnTo>
                    <a:pt x="176947" y="20990"/>
                  </a:lnTo>
                  <a:lnTo>
                    <a:pt x="250957" y="4533"/>
                  </a:lnTo>
                  <a:lnTo>
                    <a:pt x="300029" y="1343"/>
                  </a:lnTo>
                  <a:lnTo>
                    <a:pt x="358754" y="167"/>
                  </a:lnTo>
                  <a:lnTo>
                    <a:pt x="428339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203143" y="6105442"/>
            <a:ext cx="580707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05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dirty="0">
                <a:solidFill>
                  <a:srgbClr val="FFFFFF"/>
                </a:solidFill>
                <a:latin typeface="Courier New"/>
                <a:cs typeface="Courier New"/>
              </a:rPr>
              <a:t>torchvision</a:t>
            </a:r>
            <a:r>
              <a:rPr sz="2050" spc="-7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object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detection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GitHub</a:t>
            </a: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53027" y="1920906"/>
            <a:ext cx="5789295" cy="4513580"/>
            <a:chOff x="1453027" y="1920906"/>
            <a:chExt cx="5789295" cy="451358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027" y="1920906"/>
              <a:ext cx="5788763" cy="45131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36599" y="4349955"/>
              <a:ext cx="4825365" cy="598170"/>
            </a:xfrm>
            <a:custGeom>
              <a:avLst/>
              <a:gdLst/>
              <a:ahLst/>
              <a:cxnLst/>
              <a:rect l="l" t="t" r="r" b="b"/>
              <a:pathLst>
                <a:path w="4825365" h="598170">
                  <a:moveTo>
                    <a:pt x="263109" y="0"/>
                  </a:moveTo>
                  <a:lnTo>
                    <a:pt x="4561790" y="0"/>
                  </a:lnTo>
                  <a:lnTo>
                    <a:pt x="4614148" y="201"/>
                  </a:lnTo>
                  <a:lnTo>
                    <a:pt x="4656372" y="1611"/>
                  </a:lnTo>
                  <a:lnTo>
                    <a:pt x="4716209" y="12893"/>
                  </a:lnTo>
                  <a:lnTo>
                    <a:pt x="4774727" y="50173"/>
                  </a:lnTo>
                  <a:lnTo>
                    <a:pt x="4812007" y="108690"/>
                  </a:lnTo>
                  <a:lnTo>
                    <a:pt x="4823288" y="168527"/>
                  </a:lnTo>
                  <a:lnTo>
                    <a:pt x="4824698" y="210751"/>
                  </a:lnTo>
                  <a:lnTo>
                    <a:pt x="4824900" y="263109"/>
                  </a:lnTo>
                  <a:lnTo>
                    <a:pt x="4824900" y="334678"/>
                  </a:lnTo>
                  <a:lnTo>
                    <a:pt x="4824698" y="387035"/>
                  </a:lnTo>
                  <a:lnTo>
                    <a:pt x="4823288" y="429259"/>
                  </a:lnTo>
                  <a:lnTo>
                    <a:pt x="4812007" y="489096"/>
                  </a:lnTo>
                  <a:lnTo>
                    <a:pt x="4774727" y="547614"/>
                  </a:lnTo>
                  <a:lnTo>
                    <a:pt x="4716209" y="584894"/>
                  </a:lnTo>
                  <a:lnTo>
                    <a:pt x="4656372" y="596175"/>
                  </a:lnTo>
                  <a:lnTo>
                    <a:pt x="4614148" y="597586"/>
                  </a:lnTo>
                  <a:lnTo>
                    <a:pt x="4561790" y="597787"/>
                  </a:lnTo>
                  <a:lnTo>
                    <a:pt x="263109" y="597787"/>
                  </a:lnTo>
                  <a:lnTo>
                    <a:pt x="210751" y="597586"/>
                  </a:lnTo>
                  <a:lnTo>
                    <a:pt x="168527" y="596175"/>
                  </a:lnTo>
                  <a:lnTo>
                    <a:pt x="108690" y="584894"/>
                  </a:lnTo>
                  <a:lnTo>
                    <a:pt x="50173" y="547614"/>
                  </a:lnTo>
                  <a:lnTo>
                    <a:pt x="12893" y="489096"/>
                  </a:lnTo>
                  <a:lnTo>
                    <a:pt x="1611" y="429259"/>
                  </a:lnTo>
                  <a:lnTo>
                    <a:pt x="201" y="387035"/>
                  </a:lnTo>
                  <a:lnTo>
                    <a:pt x="0" y="334678"/>
                  </a:lnTo>
                  <a:lnTo>
                    <a:pt x="0" y="263109"/>
                  </a:lnTo>
                  <a:lnTo>
                    <a:pt x="201" y="210751"/>
                  </a:lnTo>
                  <a:lnTo>
                    <a:pt x="1611" y="168527"/>
                  </a:lnTo>
                  <a:lnTo>
                    <a:pt x="12893" y="108690"/>
                  </a:lnTo>
                  <a:lnTo>
                    <a:pt x="50173" y="50173"/>
                  </a:lnTo>
                  <a:lnTo>
                    <a:pt x="108690" y="12893"/>
                  </a:lnTo>
                  <a:lnTo>
                    <a:pt x="168527" y="1611"/>
                  </a:lnTo>
                  <a:lnTo>
                    <a:pt x="210751" y="201"/>
                  </a:lnTo>
                  <a:lnTo>
                    <a:pt x="263109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49697" y="6556441"/>
            <a:ext cx="4395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05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Detectron2</a:t>
            </a:r>
            <a:r>
              <a:rPr sz="20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documentation</a:t>
            </a: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70998" y="117403"/>
            <a:ext cx="101923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705" dirty="0"/>
              <a:t>P</a:t>
            </a:r>
            <a:r>
              <a:rPr sz="9450" spc="620" dirty="0"/>
              <a:t>y</a:t>
            </a:r>
            <a:r>
              <a:rPr sz="9450" spc="-55" dirty="0"/>
              <a:t>T</a:t>
            </a:r>
            <a:r>
              <a:rPr sz="9450" spc="615" dirty="0"/>
              <a:t>o</a:t>
            </a:r>
            <a:r>
              <a:rPr sz="9450" spc="465" dirty="0"/>
              <a:t>r</a:t>
            </a:r>
            <a:r>
              <a:rPr sz="9450" spc="635" dirty="0"/>
              <a:t>c</a:t>
            </a:r>
            <a:r>
              <a:rPr sz="9450" spc="780" dirty="0"/>
              <a:t>h</a:t>
            </a:r>
            <a:r>
              <a:rPr sz="9450" spc="-500" dirty="0"/>
              <a:t> </a:t>
            </a:r>
            <a:r>
              <a:rPr sz="9450" spc="245" dirty="0"/>
              <a:t>in</a:t>
            </a:r>
            <a:r>
              <a:rPr sz="9450" spc="-500" dirty="0"/>
              <a:t> </a:t>
            </a:r>
            <a:r>
              <a:rPr sz="9450" spc="620" dirty="0"/>
              <a:t>the</a:t>
            </a:r>
            <a:r>
              <a:rPr sz="9450" spc="-500" dirty="0"/>
              <a:t> </a:t>
            </a:r>
            <a:r>
              <a:rPr sz="9450" spc="380" dirty="0"/>
              <a:t>wild</a:t>
            </a:r>
            <a:endParaRPr sz="9450"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553" y="7791660"/>
            <a:ext cx="10734207" cy="253992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79675" y="9874842"/>
            <a:ext cx="17310735" cy="8794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05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u="heavy" spc="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ConvMAE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GitHub</a:t>
            </a: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0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05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spc="8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20" dirty="0">
                <a:solidFill>
                  <a:srgbClr val="FFFFFF"/>
                </a:solidFill>
                <a:latin typeface="Calibri"/>
                <a:cs typeface="Calibri"/>
              </a:rPr>
              <a:t>state-</a:t>
            </a:r>
            <a:r>
              <a:rPr sz="2050" spc="125" dirty="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sz="2050" spc="114" dirty="0">
                <a:solidFill>
                  <a:srgbClr val="FFFFFF"/>
                </a:solidFill>
                <a:latin typeface="Calibri"/>
                <a:cs typeface="Calibri"/>
              </a:rPr>
              <a:t>the-</a:t>
            </a:r>
            <a:r>
              <a:rPr sz="2050" spc="140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5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8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4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20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FFFFFF"/>
                </a:solidFill>
                <a:latin typeface="Courier New"/>
                <a:cs typeface="Courier New"/>
              </a:rPr>
              <a:t>torchvision</a:t>
            </a:r>
            <a:r>
              <a:rPr sz="2050" spc="-7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5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from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PyTorch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blog</a:t>
            </a:r>
            <a:r>
              <a:rPr sz="2050" spc="11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 rot="21540000">
            <a:off x="13394748" y="1531301"/>
            <a:ext cx="523080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r>
              <a:rPr sz="3300" b="1" spc="-225" dirty="0">
                <a:solidFill>
                  <a:srgbClr val="FFFFFF"/>
                </a:solidFill>
                <a:latin typeface="Arial"/>
                <a:cs typeface="Arial"/>
              </a:rPr>
              <a:t>(examples</a:t>
            </a:r>
            <a:r>
              <a:rPr sz="33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92" baseline="3367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950" b="1" spc="-135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79" baseline="4208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4950" b="1" spc="-135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42" baseline="7575" dirty="0">
                <a:solidFill>
                  <a:srgbClr val="FFFFFF"/>
                </a:solidFill>
                <a:latin typeface="Arial"/>
                <a:cs typeface="Arial"/>
              </a:rPr>
              <a:t>scripts)</a:t>
            </a:r>
            <a:endParaRPr sz="4950" baseline="7575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22726" y="8532413"/>
            <a:ext cx="8049259" cy="1436370"/>
          </a:xfrm>
          <a:custGeom>
            <a:avLst/>
            <a:gdLst/>
            <a:ahLst/>
            <a:cxnLst/>
            <a:rect l="l" t="t" r="r" b="b"/>
            <a:pathLst>
              <a:path w="8049259" h="1436370">
                <a:moveTo>
                  <a:pt x="438932" y="0"/>
                </a:moveTo>
                <a:lnTo>
                  <a:pt x="7610225" y="0"/>
                </a:lnTo>
                <a:lnTo>
                  <a:pt x="7681531" y="172"/>
                </a:lnTo>
                <a:lnTo>
                  <a:pt x="7741709" y="1376"/>
                </a:lnTo>
                <a:lnTo>
                  <a:pt x="7791994" y="4646"/>
                </a:lnTo>
                <a:lnTo>
                  <a:pt x="7833624" y="11012"/>
                </a:lnTo>
                <a:lnTo>
                  <a:pt x="7910381" y="41380"/>
                </a:lnTo>
                <a:lnTo>
                  <a:pt x="7948389" y="68051"/>
                </a:lnTo>
                <a:lnTo>
                  <a:pt x="7981106" y="100768"/>
                </a:lnTo>
                <a:lnTo>
                  <a:pt x="8007777" y="138777"/>
                </a:lnTo>
                <a:lnTo>
                  <a:pt x="8027648" y="181323"/>
                </a:lnTo>
                <a:lnTo>
                  <a:pt x="8044512" y="257163"/>
                </a:lnTo>
                <a:lnTo>
                  <a:pt x="8047782" y="307449"/>
                </a:lnTo>
                <a:lnTo>
                  <a:pt x="8048987" y="367626"/>
                </a:lnTo>
                <a:lnTo>
                  <a:pt x="8049159" y="438932"/>
                </a:lnTo>
                <a:lnTo>
                  <a:pt x="8049159" y="996939"/>
                </a:lnTo>
                <a:lnTo>
                  <a:pt x="8048987" y="1068245"/>
                </a:lnTo>
                <a:lnTo>
                  <a:pt x="8047782" y="1128422"/>
                </a:lnTo>
                <a:lnTo>
                  <a:pt x="8044512" y="1178708"/>
                </a:lnTo>
                <a:lnTo>
                  <a:pt x="8038145" y="1220337"/>
                </a:lnTo>
                <a:lnTo>
                  <a:pt x="8007777" y="1297094"/>
                </a:lnTo>
                <a:lnTo>
                  <a:pt x="7981106" y="1335103"/>
                </a:lnTo>
                <a:lnTo>
                  <a:pt x="7948389" y="1367820"/>
                </a:lnTo>
                <a:lnTo>
                  <a:pt x="7910381" y="1394491"/>
                </a:lnTo>
                <a:lnTo>
                  <a:pt x="7867834" y="1414362"/>
                </a:lnTo>
                <a:lnTo>
                  <a:pt x="7791994" y="1431226"/>
                </a:lnTo>
                <a:lnTo>
                  <a:pt x="7741709" y="1434495"/>
                </a:lnTo>
                <a:lnTo>
                  <a:pt x="7681531" y="1435700"/>
                </a:lnTo>
                <a:lnTo>
                  <a:pt x="7610225" y="1435872"/>
                </a:lnTo>
                <a:lnTo>
                  <a:pt x="438932" y="1435872"/>
                </a:lnTo>
                <a:lnTo>
                  <a:pt x="367626" y="1435700"/>
                </a:lnTo>
                <a:lnTo>
                  <a:pt x="307449" y="1434495"/>
                </a:lnTo>
                <a:lnTo>
                  <a:pt x="257163" y="1431226"/>
                </a:lnTo>
                <a:lnTo>
                  <a:pt x="215534" y="1424859"/>
                </a:lnTo>
                <a:lnTo>
                  <a:pt x="138777" y="1394491"/>
                </a:lnTo>
                <a:lnTo>
                  <a:pt x="100768" y="1367820"/>
                </a:lnTo>
                <a:lnTo>
                  <a:pt x="68051" y="1335103"/>
                </a:lnTo>
                <a:lnTo>
                  <a:pt x="41380" y="1297094"/>
                </a:lnTo>
                <a:lnTo>
                  <a:pt x="21509" y="1254548"/>
                </a:lnTo>
                <a:lnTo>
                  <a:pt x="4646" y="1178708"/>
                </a:lnTo>
                <a:lnTo>
                  <a:pt x="1376" y="1128422"/>
                </a:lnTo>
                <a:lnTo>
                  <a:pt x="172" y="1068245"/>
                </a:lnTo>
                <a:lnTo>
                  <a:pt x="0" y="996939"/>
                </a:lnTo>
                <a:lnTo>
                  <a:pt x="0" y="438932"/>
                </a:lnTo>
                <a:lnTo>
                  <a:pt x="172" y="367626"/>
                </a:lnTo>
                <a:lnTo>
                  <a:pt x="1376" y="307449"/>
                </a:lnTo>
                <a:lnTo>
                  <a:pt x="4646" y="257163"/>
                </a:lnTo>
                <a:lnTo>
                  <a:pt x="11012" y="215534"/>
                </a:lnTo>
                <a:lnTo>
                  <a:pt x="41380" y="138777"/>
                </a:lnTo>
                <a:lnTo>
                  <a:pt x="68051" y="100768"/>
                </a:lnTo>
                <a:lnTo>
                  <a:pt x="100768" y="68051"/>
                </a:lnTo>
                <a:lnTo>
                  <a:pt x="138777" y="41380"/>
                </a:lnTo>
                <a:lnTo>
                  <a:pt x="181323" y="21509"/>
                </a:lnTo>
                <a:lnTo>
                  <a:pt x="257163" y="4646"/>
                </a:lnTo>
                <a:lnTo>
                  <a:pt x="307449" y="1376"/>
                </a:lnTo>
                <a:lnTo>
                  <a:pt x="367626" y="172"/>
                </a:lnTo>
                <a:lnTo>
                  <a:pt x="438932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1604" y="242483"/>
            <a:ext cx="704977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275" dirty="0"/>
              <a:t>My</a:t>
            </a:r>
            <a:r>
              <a:rPr sz="9450" spc="-500" dirty="0"/>
              <a:t> </a:t>
            </a:r>
            <a:r>
              <a:rPr sz="9450" spc="535" dirty="0"/>
              <a:t>workflow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 rot="21540000">
            <a:off x="12891478" y="1674027"/>
            <a:ext cx="412787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5"/>
              </a:lnSpc>
            </a:pPr>
            <a:r>
              <a:rPr sz="4950" b="1" spc="-300" baseline="-5050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4950" b="1" spc="-179" baseline="-50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92" baseline="-3367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950" b="1" spc="-179" baseline="-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57" baseline="-252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4950" b="1" spc="-179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options)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384527" y="6375523"/>
            <a:ext cx="1199515" cy="100965"/>
            <a:chOff x="9384527" y="6375523"/>
            <a:chExt cx="1199515" cy="100965"/>
          </a:xfrm>
        </p:grpSpPr>
        <p:sp>
          <p:nvSpPr>
            <p:cNvPr id="5" name="object 5"/>
            <p:cNvSpPr/>
            <p:nvPr/>
          </p:nvSpPr>
          <p:spPr>
            <a:xfrm>
              <a:off x="9384527" y="6425783"/>
              <a:ext cx="1109345" cy="0"/>
            </a:xfrm>
            <a:custGeom>
              <a:avLst/>
              <a:gdLst/>
              <a:ahLst/>
              <a:cxnLst/>
              <a:rect l="l" t="t" r="r" b="b"/>
              <a:pathLst>
                <a:path w="1109345">
                  <a:moveTo>
                    <a:pt x="0" y="0"/>
                  </a:moveTo>
                  <a:lnTo>
                    <a:pt x="1098766" y="0"/>
                  </a:lnTo>
                  <a:lnTo>
                    <a:pt x="11092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483293" y="637552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51116" y="3457893"/>
            <a:ext cx="8404860" cy="5716905"/>
            <a:chOff x="751116" y="3457893"/>
            <a:chExt cx="8404860" cy="57169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6905" y="3656218"/>
              <a:ext cx="6118711" cy="551818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116" y="3457893"/>
              <a:ext cx="2980960" cy="18357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050" y="5592187"/>
              <a:ext cx="1293092" cy="148843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1120" y="6997437"/>
              <a:ext cx="2080954" cy="2080954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65001" y="6400596"/>
            <a:ext cx="2080954" cy="208095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45572" y="9614019"/>
            <a:ext cx="76161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75" dirty="0">
                <a:solidFill>
                  <a:srgbClr val="FFFFFF"/>
                </a:solidFill>
                <a:latin typeface="Calibri"/>
                <a:cs typeface="Calibri"/>
              </a:rPr>
              <a:t>Jupyter/Google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85" dirty="0">
                <a:solidFill>
                  <a:srgbClr val="FFFFFF"/>
                </a:solidFill>
                <a:latin typeface="Calibri"/>
                <a:cs typeface="Calibri"/>
              </a:rPr>
              <a:t>Colab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50" dirty="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1540000">
            <a:off x="1096429" y="3267695"/>
            <a:ext cx="6010696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4275" b="1" spc="-172" baseline="-8771" dirty="0">
                <a:solidFill>
                  <a:srgbClr val="FFFFFF"/>
                </a:solidFill>
                <a:latin typeface="Arial"/>
                <a:cs typeface="Arial"/>
              </a:rPr>
              <a:t>(experiment,</a:t>
            </a:r>
            <a:r>
              <a:rPr sz="4275" b="1" spc="-165" baseline="-877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40" baseline="-3898" dirty="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r>
              <a:rPr sz="4275" b="1" spc="-142" baseline="-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00" dirty="0">
                <a:solidFill>
                  <a:srgbClr val="FFFFFF"/>
                </a:solidFill>
                <a:latin typeface="Arial"/>
                <a:cs typeface="Arial"/>
              </a:rPr>
              <a:t>experiment!)</a:t>
            </a:r>
            <a:endParaRPr sz="28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91353" y="9612536"/>
            <a:ext cx="7030084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65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31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5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0" dirty="0">
                <a:solidFill>
                  <a:srgbClr val="FFFFFF"/>
                </a:solidFill>
                <a:latin typeface="Calibri"/>
                <a:cs typeface="Calibri"/>
              </a:rPr>
              <a:t>scripts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82957" y="4932419"/>
            <a:ext cx="1362646" cy="136264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900173" y="3422255"/>
            <a:ext cx="5634233" cy="603737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193391" y="2952896"/>
            <a:ext cx="304800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0" dirty="0">
                <a:solidFill>
                  <a:srgbClr val="FFFFFF"/>
                </a:solidFill>
                <a:latin typeface="Courier New"/>
                <a:cs typeface="Courier New"/>
              </a:rPr>
              <a:t>data_setup.py</a:t>
            </a:r>
            <a:endParaRPr sz="30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17" rIns="0" bIns="0" rtlCol="0">
            <a:spAutoFit/>
          </a:bodyPr>
          <a:lstStyle/>
          <a:p>
            <a:pPr marL="929005">
              <a:lnSpc>
                <a:spcPct val="100000"/>
              </a:lnSpc>
              <a:spcBef>
                <a:spcPts val="130"/>
              </a:spcBef>
            </a:pPr>
            <a:r>
              <a:rPr sz="9450" spc="560" dirty="0"/>
              <a:t>Cell</a:t>
            </a:r>
            <a:r>
              <a:rPr sz="9450" spc="-495" dirty="0"/>
              <a:t> </a:t>
            </a:r>
            <a:r>
              <a:rPr sz="9450" spc="795" dirty="0"/>
              <a:t>mode</a:t>
            </a:r>
            <a:r>
              <a:rPr sz="9450" spc="-490" dirty="0"/>
              <a:t> </a:t>
            </a:r>
            <a:r>
              <a:rPr sz="9450" spc="455" dirty="0"/>
              <a:t>vs.</a:t>
            </a:r>
            <a:r>
              <a:rPr sz="9450" spc="-490" dirty="0"/>
              <a:t> </a:t>
            </a:r>
            <a:r>
              <a:rPr sz="9450" spc="615" dirty="0"/>
              <a:t>Script</a:t>
            </a:r>
            <a:r>
              <a:rPr sz="9450" spc="-490" dirty="0"/>
              <a:t> </a:t>
            </a:r>
            <a:r>
              <a:rPr sz="9450" spc="730" dirty="0"/>
              <a:t>mode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444" y="2438468"/>
            <a:ext cx="8900252" cy="714843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8001" y="9200919"/>
            <a:ext cx="521525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70" dirty="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r>
              <a:rPr sz="28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8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alibri"/>
                <a:cs typeface="Calibri"/>
              </a:rPr>
              <a:t>1: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Cell</a:t>
            </a:r>
            <a:r>
              <a:rPr sz="28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7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8402" y="2438468"/>
            <a:ext cx="8900252" cy="7148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159316" y="9199436"/>
            <a:ext cx="56388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70" dirty="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75" dirty="0">
                <a:solidFill>
                  <a:srgbClr val="FFFFFF"/>
                </a:solidFill>
                <a:latin typeface="Calibri"/>
                <a:cs typeface="Calibri"/>
              </a:rPr>
              <a:t>2: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Script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75" dirty="0">
                <a:solidFill>
                  <a:srgbClr val="FFFFFF"/>
                </a:solidFill>
                <a:latin typeface="Calibri"/>
                <a:cs typeface="Calibri"/>
              </a:rPr>
              <a:t>mode</a:t>
            </a:r>
            <a:endParaRPr sz="28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226129" y="4856907"/>
            <a:ext cx="13120369" cy="3839845"/>
            <a:chOff x="2226129" y="4856907"/>
            <a:chExt cx="13120369" cy="3839845"/>
          </a:xfrm>
        </p:grpSpPr>
        <p:sp>
          <p:nvSpPr>
            <p:cNvPr id="8" name="object 8"/>
            <p:cNvSpPr/>
            <p:nvPr/>
          </p:nvSpPr>
          <p:spPr>
            <a:xfrm>
              <a:off x="2252306" y="5496562"/>
              <a:ext cx="6258560" cy="3174365"/>
            </a:xfrm>
            <a:custGeom>
              <a:avLst/>
              <a:gdLst/>
              <a:ahLst/>
              <a:cxnLst/>
              <a:rect l="l" t="t" r="r" b="b"/>
              <a:pathLst>
                <a:path w="6258559" h="3174365">
                  <a:moveTo>
                    <a:pt x="248120" y="0"/>
                  </a:moveTo>
                  <a:lnTo>
                    <a:pt x="6010400" y="0"/>
                  </a:lnTo>
                  <a:lnTo>
                    <a:pt x="6059774" y="189"/>
                  </a:lnTo>
                  <a:lnTo>
                    <a:pt x="6099593" y="1519"/>
                  </a:lnTo>
                  <a:lnTo>
                    <a:pt x="6156021" y="12159"/>
                  </a:lnTo>
                  <a:lnTo>
                    <a:pt x="6211205" y="47315"/>
                  </a:lnTo>
                  <a:lnTo>
                    <a:pt x="6246361" y="102498"/>
                  </a:lnTo>
                  <a:lnTo>
                    <a:pt x="6257000" y="158927"/>
                  </a:lnTo>
                  <a:lnTo>
                    <a:pt x="6258330" y="198745"/>
                  </a:lnTo>
                  <a:lnTo>
                    <a:pt x="6258520" y="248120"/>
                  </a:lnTo>
                  <a:lnTo>
                    <a:pt x="6258520" y="2925710"/>
                  </a:lnTo>
                  <a:lnTo>
                    <a:pt x="6258330" y="2975085"/>
                  </a:lnTo>
                  <a:lnTo>
                    <a:pt x="6257000" y="3014903"/>
                  </a:lnTo>
                  <a:lnTo>
                    <a:pt x="6246361" y="3071331"/>
                  </a:lnTo>
                  <a:lnTo>
                    <a:pt x="6211205" y="3126515"/>
                  </a:lnTo>
                  <a:lnTo>
                    <a:pt x="6156021" y="3161672"/>
                  </a:lnTo>
                  <a:lnTo>
                    <a:pt x="6099593" y="3172311"/>
                  </a:lnTo>
                  <a:lnTo>
                    <a:pt x="6059774" y="3173641"/>
                  </a:lnTo>
                  <a:lnTo>
                    <a:pt x="6010400" y="3173831"/>
                  </a:lnTo>
                  <a:lnTo>
                    <a:pt x="248120" y="3173831"/>
                  </a:lnTo>
                  <a:lnTo>
                    <a:pt x="198745" y="3173641"/>
                  </a:lnTo>
                  <a:lnTo>
                    <a:pt x="158927" y="3172311"/>
                  </a:lnTo>
                  <a:lnTo>
                    <a:pt x="102498" y="3161672"/>
                  </a:lnTo>
                  <a:lnTo>
                    <a:pt x="47315" y="3126515"/>
                  </a:lnTo>
                  <a:lnTo>
                    <a:pt x="12159" y="3071331"/>
                  </a:lnTo>
                  <a:lnTo>
                    <a:pt x="1519" y="3014903"/>
                  </a:lnTo>
                  <a:lnTo>
                    <a:pt x="189" y="2975085"/>
                  </a:lnTo>
                  <a:lnTo>
                    <a:pt x="0" y="2925710"/>
                  </a:lnTo>
                  <a:lnTo>
                    <a:pt x="0" y="248120"/>
                  </a:lnTo>
                  <a:lnTo>
                    <a:pt x="189" y="198745"/>
                  </a:lnTo>
                  <a:lnTo>
                    <a:pt x="1519" y="158927"/>
                  </a:lnTo>
                  <a:lnTo>
                    <a:pt x="12159" y="102498"/>
                  </a:lnTo>
                  <a:lnTo>
                    <a:pt x="47315" y="47315"/>
                  </a:lnTo>
                  <a:lnTo>
                    <a:pt x="102498" y="12159"/>
                  </a:lnTo>
                  <a:lnTo>
                    <a:pt x="158927" y="1519"/>
                  </a:lnTo>
                  <a:lnTo>
                    <a:pt x="198745" y="189"/>
                  </a:lnTo>
                  <a:lnTo>
                    <a:pt x="24812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58237" y="4883085"/>
              <a:ext cx="3162300" cy="376555"/>
            </a:xfrm>
            <a:custGeom>
              <a:avLst/>
              <a:gdLst/>
              <a:ahLst/>
              <a:cxnLst/>
              <a:rect l="l" t="t" r="r" b="b"/>
              <a:pathLst>
                <a:path w="3162300" h="376554">
                  <a:moveTo>
                    <a:pt x="125357" y="0"/>
                  </a:moveTo>
                  <a:lnTo>
                    <a:pt x="3036632" y="0"/>
                  </a:lnTo>
                  <a:lnTo>
                    <a:pt x="3061577" y="95"/>
                  </a:lnTo>
                  <a:lnTo>
                    <a:pt x="3110204" y="6143"/>
                  </a:lnTo>
                  <a:lnTo>
                    <a:pt x="3148440" y="36790"/>
                  </a:lnTo>
                  <a:lnTo>
                    <a:pt x="3161221" y="80294"/>
                  </a:lnTo>
                  <a:lnTo>
                    <a:pt x="3161989" y="125357"/>
                  </a:lnTo>
                  <a:lnTo>
                    <a:pt x="3161989" y="250983"/>
                  </a:lnTo>
                  <a:lnTo>
                    <a:pt x="3161221" y="296046"/>
                  </a:lnTo>
                  <a:lnTo>
                    <a:pt x="3148440" y="339550"/>
                  </a:lnTo>
                  <a:lnTo>
                    <a:pt x="3110204" y="370198"/>
                  </a:lnTo>
                  <a:lnTo>
                    <a:pt x="3061577" y="376245"/>
                  </a:lnTo>
                  <a:lnTo>
                    <a:pt x="3036632" y="376341"/>
                  </a:lnTo>
                  <a:lnTo>
                    <a:pt x="125357" y="376341"/>
                  </a:lnTo>
                  <a:lnTo>
                    <a:pt x="80294" y="375573"/>
                  </a:lnTo>
                  <a:lnTo>
                    <a:pt x="36790" y="362792"/>
                  </a:lnTo>
                  <a:lnTo>
                    <a:pt x="6143" y="324556"/>
                  </a:lnTo>
                  <a:lnTo>
                    <a:pt x="95" y="275929"/>
                  </a:lnTo>
                  <a:lnTo>
                    <a:pt x="0" y="250983"/>
                  </a:lnTo>
                  <a:lnTo>
                    <a:pt x="0" y="125357"/>
                  </a:lnTo>
                  <a:lnTo>
                    <a:pt x="767" y="80294"/>
                  </a:lnTo>
                  <a:lnTo>
                    <a:pt x="13548" y="36790"/>
                  </a:lnTo>
                  <a:lnTo>
                    <a:pt x="51785" y="6143"/>
                  </a:lnTo>
                  <a:lnTo>
                    <a:pt x="100412" y="95"/>
                  </a:lnTo>
                  <a:lnTo>
                    <a:pt x="125357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617175" y="5298227"/>
              <a:ext cx="3312160" cy="1472565"/>
            </a:xfrm>
            <a:custGeom>
              <a:avLst/>
              <a:gdLst/>
              <a:ahLst/>
              <a:cxnLst/>
              <a:rect l="l" t="t" r="r" b="b"/>
              <a:pathLst>
                <a:path w="3312159" h="1472565">
                  <a:moveTo>
                    <a:pt x="0" y="1472062"/>
                  </a:moveTo>
                  <a:lnTo>
                    <a:pt x="3297601" y="6379"/>
                  </a:lnTo>
                  <a:lnTo>
                    <a:pt x="3311953" y="0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886706" y="5241455"/>
              <a:ext cx="154940" cy="126364"/>
            </a:xfrm>
            <a:custGeom>
              <a:avLst/>
              <a:gdLst/>
              <a:ahLst/>
              <a:cxnLst/>
              <a:rect l="l" t="t" r="r" b="b"/>
              <a:pathLst>
                <a:path w="154940" h="126364">
                  <a:moveTo>
                    <a:pt x="0" y="0"/>
                  </a:moveTo>
                  <a:lnTo>
                    <a:pt x="56134" y="126301"/>
                  </a:lnTo>
                  <a:lnTo>
                    <a:pt x="154372" y="7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 rot="21540000">
            <a:off x="11983072" y="9824465"/>
            <a:ext cx="716997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5"/>
              </a:lnSpc>
            </a:pPr>
            <a:r>
              <a:rPr sz="4950" b="1" baseline="-10942" dirty="0">
                <a:solidFill>
                  <a:srgbClr val="FFFFFF"/>
                </a:solidFill>
                <a:latin typeface="Arial"/>
                <a:cs typeface="Arial"/>
              </a:rPr>
              <a:t>(turns</a:t>
            </a:r>
            <a:r>
              <a:rPr sz="4950" b="1" spc="-142" baseline="-1094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27" baseline="-8417" dirty="0">
                <a:solidFill>
                  <a:srgbClr val="FFFFFF"/>
                </a:solidFill>
                <a:latin typeface="Arial"/>
                <a:cs typeface="Arial"/>
              </a:rPr>
              <a:t>useful</a:t>
            </a:r>
            <a:r>
              <a:rPr sz="4950" b="1" spc="-135" baseline="-841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67" baseline="-5892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950" b="1" spc="-135" baseline="-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" baseline="-4208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4950" b="1" spc="-135" baseline="-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79" baseline="-2525" dirty="0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4950" b="1" spc="-135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75" dirty="0">
                <a:solidFill>
                  <a:srgbClr val="FFFFFF"/>
                </a:solidFill>
                <a:latin typeface="Arial"/>
                <a:cs typeface="Arial"/>
              </a:rPr>
              <a:t>scripts)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560</Words>
  <Application>Microsoft Office PowerPoint</Application>
  <PresentationFormat>Custom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Office Theme</vt:lpstr>
      <vt:lpstr>Going modular with</vt:lpstr>
      <vt:lpstr>Where can you get help?</vt:lpstr>
      <vt:lpstr>“What is going modular?”</vt:lpstr>
      <vt:lpstr>What we’re going to build</vt:lpstr>
      <vt:lpstr>What we’re going to build</vt:lpstr>
      <vt:lpstr>PyTorch from the command line</vt:lpstr>
      <vt:lpstr>PyTorch in the wild</vt:lpstr>
      <vt:lpstr>My workflow</vt:lpstr>
      <vt:lpstr>Cell mode vs. Script mode</vt:lpstr>
      <vt:lpstr>PowerPoint Presentation</vt:lpstr>
      <vt:lpstr>What we’re going to cover</vt:lpstr>
      <vt:lpstr>Let’s code!</vt:lpstr>
      <vt:lpstr>Standard image classification data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05_pytorch_going_modular</dc:title>
  <dc:creator>KHALIL, MOHAMED</dc:creator>
  <cp:lastModifiedBy>KHALIL, MOHAMED</cp:lastModifiedBy>
  <cp:revision>1</cp:revision>
  <dcterms:created xsi:type="dcterms:W3CDTF">2023-09-07T13:21:19Z</dcterms:created>
  <dcterms:modified xsi:type="dcterms:W3CDTF">2023-09-07T16:22:16Z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2022-05-15T00:00:00Z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12.3.1 (Build 21E258) Quartz PDFContext</vt:lpwstr>
  </property>
</Properties>
</file>